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1078" r:id="rId4"/>
    <p:sldId id="258" r:id="rId5"/>
    <p:sldId id="1072" r:id="rId6"/>
    <p:sldId id="261" r:id="rId7"/>
    <p:sldId id="259" r:id="rId8"/>
    <p:sldId id="1076" r:id="rId9"/>
    <p:sldId id="265" r:id="rId10"/>
    <p:sldId id="1086" r:id="rId11"/>
    <p:sldId id="1088" r:id="rId12"/>
    <p:sldId id="1055" r:id="rId13"/>
    <p:sldId id="264" r:id="rId14"/>
    <p:sldId id="266" r:id="rId15"/>
    <p:sldId id="286" r:id="rId16"/>
    <p:sldId id="1059" r:id="rId17"/>
    <p:sldId id="1084" r:id="rId18"/>
    <p:sldId id="1074" r:id="rId19"/>
    <p:sldId id="268" r:id="rId20"/>
    <p:sldId id="1085" r:id="rId21"/>
    <p:sldId id="1075" r:id="rId22"/>
    <p:sldId id="270" r:id="rId23"/>
    <p:sldId id="1087" r:id="rId24"/>
    <p:sldId id="1079" r:id="rId25"/>
    <p:sldId id="1077" r:id="rId26"/>
    <p:sldId id="274" r:id="rId27"/>
    <p:sldId id="271" r:id="rId28"/>
    <p:sldId id="272" r:id="rId29"/>
    <p:sldId id="1067" r:id="rId30"/>
    <p:sldId id="273" r:id="rId31"/>
    <p:sldId id="275" r:id="rId32"/>
    <p:sldId id="1080" r:id="rId33"/>
    <p:sldId id="276" r:id="rId34"/>
    <p:sldId id="277" r:id="rId35"/>
    <p:sldId id="278" r:id="rId36"/>
    <p:sldId id="1081" r:id="rId37"/>
    <p:sldId id="1051" r:id="rId38"/>
    <p:sldId id="108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69" autoAdjust="0"/>
    <p:restoredTop sz="62587" autoAdjust="0"/>
  </p:normalViewPr>
  <p:slideViewPr>
    <p:cSldViewPr snapToGrid="0" snapToObjects="1">
      <p:cViewPr varScale="1">
        <p:scale>
          <a:sx n="38" d="100"/>
          <a:sy n="38" d="100"/>
        </p:scale>
        <p:origin x="5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Bá Thắng" userId="5e533826-2ba1-4543-aa3b-da93bd407a75" providerId="ADAL" clId="{0C7A6126-10C1-9A48-8739-3E316630335D}"/>
    <pc:docChg chg="custSel addSld modSld">
      <pc:chgData name="Nguyễn Bá Thắng" userId="5e533826-2ba1-4543-aa3b-da93bd407a75" providerId="ADAL" clId="{0C7A6126-10C1-9A48-8739-3E316630335D}" dt="2020-05-11T04:24:37.855" v="403"/>
      <pc:docMkLst>
        <pc:docMk/>
      </pc:docMkLst>
      <pc:sldChg chg="addSp modSp">
        <pc:chgData name="Nguyễn Bá Thắng" userId="5e533826-2ba1-4543-aa3b-da93bd407a75" providerId="ADAL" clId="{0C7A6126-10C1-9A48-8739-3E316630335D}" dt="2020-05-11T03:42:33.144" v="109" actId="1076"/>
        <pc:sldMkLst>
          <pc:docMk/>
          <pc:sldMk cId="51592583" sldId="267"/>
        </pc:sldMkLst>
        <pc:spChg chg="mod">
          <ac:chgData name="Nguyễn Bá Thắng" userId="5e533826-2ba1-4543-aa3b-da93bd407a75" providerId="ADAL" clId="{0C7A6126-10C1-9A48-8739-3E316630335D}" dt="2020-05-11T03:42:27.660" v="108" actId="20577"/>
          <ac:spMkLst>
            <pc:docMk/>
            <pc:sldMk cId="51592583" sldId="267"/>
            <ac:spMk id="3" creationId="{D641A65B-D255-BD47-89D1-DE4F3E78A434}"/>
          </ac:spMkLst>
        </pc:spChg>
        <pc:picChg chg="add mod">
          <ac:chgData name="Nguyễn Bá Thắng" userId="5e533826-2ba1-4543-aa3b-da93bd407a75" providerId="ADAL" clId="{0C7A6126-10C1-9A48-8739-3E316630335D}" dt="2020-05-11T03:42:33.144" v="109" actId="1076"/>
          <ac:picMkLst>
            <pc:docMk/>
            <pc:sldMk cId="51592583" sldId="267"/>
            <ac:picMk id="6" creationId="{8A98A414-B847-C74B-A8C5-AA4D0F5B77A9}"/>
          </ac:picMkLst>
        </pc:picChg>
      </pc:sldChg>
      <pc:sldChg chg="modSp">
        <pc:chgData name="Nguyễn Bá Thắng" userId="5e533826-2ba1-4543-aa3b-da93bd407a75" providerId="ADAL" clId="{0C7A6126-10C1-9A48-8739-3E316630335D}" dt="2020-05-11T03:53:44.545" v="393" actId="20577"/>
        <pc:sldMkLst>
          <pc:docMk/>
          <pc:sldMk cId="3965448640" sldId="268"/>
        </pc:sldMkLst>
        <pc:spChg chg="mod">
          <ac:chgData name="Nguyễn Bá Thắng" userId="5e533826-2ba1-4543-aa3b-da93bd407a75" providerId="ADAL" clId="{0C7A6126-10C1-9A48-8739-3E316630335D}" dt="2020-05-11T03:53:44.545" v="393" actId="20577"/>
          <ac:spMkLst>
            <pc:docMk/>
            <pc:sldMk cId="3965448640" sldId="268"/>
            <ac:spMk id="3" creationId="{162AD581-0053-0847-96C7-B3603A3945D2}"/>
          </ac:spMkLst>
        </pc:spChg>
        <pc:spChg chg="mod">
          <ac:chgData name="Nguyễn Bá Thắng" userId="5e533826-2ba1-4543-aa3b-da93bd407a75" providerId="ADAL" clId="{0C7A6126-10C1-9A48-8739-3E316630335D}" dt="2020-05-11T03:52:27.343" v="140" actId="207"/>
          <ac:spMkLst>
            <pc:docMk/>
            <pc:sldMk cId="3965448640" sldId="268"/>
            <ac:spMk id="6" creationId="{2B6F72E7-6683-454A-B228-6B459892AF2D}"/>
          </ac:spMkLst>
        </pc:spChg>
      </pc:sldChg>
      <pc:sldChg chg="modSp add">
        <pc:chgData name="Nguyễn Bá Thắng" userId="5e533826-2ba1-4543-aa3b-da93bd407a75" providerId="ADAL" clId="{0C7A6126-10C1-9A48-8739-3E316630335D}" dt="2020-05-11T02:00:58.243" v="1" actId="27636"/>
        <pc:sldMkLst>
          <pc:docMk/>
          <pc:sldMk cId="2329767733" sldId="1072"/>
        </pc:sldMkLst>
        <pc:spChg chg="mod">
          <ac:chgData name="Nguyễn Bá Thắng" userId="5e533826-2ba1-4543-aa3b-da93bd407a75" providerId="ADAL" clId="{0C7A6126-10C1-9A48-8739-3E316630335D}" dt="2020-05-11T02:00:58.243" v="1" actId="27636"/>
          <ac:spMkLst>
            <pc:docMk/>
            <pc:sldMk cId="2329767733" sldId="1072"/>
            <ac:spMk id="3" creationId="{C8EEDCCE-6E23-DB40-A52F-AC1E3A0904BF}"/>
          </ac:spMkLst>
        </pc:spChg>
      </pc:sldChg>
      <pc:sldChg chg="modSp add">
        <pc:chgData name="Nguyễn Bá Thắng" userId="5e533826-2ba1-4543-aa3b-da93bd407a75" providerId="ADAL" clId="{0C7A6126-10C1-9A48-8739-3E316630335D}" dt="2020-05-11T02:17:34.444" v="73" actId="20577"/>
        <pc:sldMkLst>
          <pc:docMk/>
          <pc:sldMk cId="3070335525" sldId="1073"/>
        </pc:sldMkLst>
        <pc:spChg chg="mod">
          <ac:chgData name="Nguyễn Bá Thắng" userId="5e533826-2ba1-4543-aa3b-da93bd407a75" providerId="ADAL" clId="{0C7A6126-10C1-9A48-8739-3E316630335D}" dt="2020-05-11T02:17:34.444" v="73" actId="20577"/>
          <ac:spMkLst>
            <pc:docMk/>
            <pc:sldMk cId="3070335525" sldId="1073"/>
            <ac:spMk id="3" creationId="{F0150B58-79BB-4844-9D22-BEDC36DD1F73}"/>
          </ac:spMkLst>
        </pc:spChg>
      </pc:sldChg>
      <pc:sldChg chg="addSp add">
        <pc:chgData name="Nguyễn Bá Thắng" userId="5e533826-2ba1-4543-aa3b-da93bd407a75" providerId="ADAL" clId="{0C7A6126-10C1-9A48-8739-3E316630335D}" dt="2020-05-11T02:23:29.020" v="75"/>
        <pc:sldMkLst>
          <pc:docMk/>
          <pc:sldMk cId="2937278544" sldId="1074"/>
        </pc:sldMkLst>
        <pc:picChg chg="add">
          <ac:chgData name="Nguyễn Bá Thắng" userId="5e533826-2ba1-4543-aa3b-da93bd407a75" providerId="ADAL" clId="{0C7A6126-10C1-9A48-8739-3E316630335D}" dt="2020-05-11T02:23:29.020" v="75"/>
          <ac:picMkLst>
            <pc:docMk/>
            <pc:sldMk cId="2937278544" sldId="1074"/>
            <ac:picMk id="4" creationId="{EC0ED025-9C8C-C146-B352-95BED79A1154}"/>
          </ac:picMkLst>
        </pc:picChg>
      </pc:sldChg>
      <pc:sldChg chg="addSp add">
        <pc:chgData name="Nguyễn Bá Thắng" userId="5e533826-2ba1-4543-aa3b-da93bd407a75" providerId="ADAL" clId="{0C7A6126-10C1-9A48-8739-3E316630335D}" dt="2020-05-11T02:26:56.642" v="77"/>
        <pc:sldMkLst>
          <pc:docMk/>
          <pc:sldMk cId="3820572612" sldId="1075"/>
        </pc:sldMkLst>
        <pc:picChg chg="add">
          <ac:chgData name="Nguyễn Bá Thắng" userId="5e533826-2ba1-4543-aa3b-da93bd407a75" providerId="ADAL" clId="{0C7A6126-10C1-9A48-8739-3E316630335D}" dt="2020-05-11T02:26:56.642" v="77"/>
          <ac:picMkLst>
            <pc:docMk/>
            <pc:sldMk cId="3820572612" sldId="1075"/>
            <ac:picMk id="4" creationId="{B1140D10-02EE-2745-B368-B793DB53EDA8}"/>
          </ac:picMkLst>
        </pc:picChg>
      </pc:sldChg>
      <pc:sldChg chg="addSp modSp add">
        <pc:chgData name="Nguyễn Bá Thắng" userId="5e533826-2ba1-4543-aa3b-da93bd407a75" providerId="ADAL" clId="{0C7A6126-10C1-9A48-8739-3E316630335D}" dt="2020-05-11T03:45:58.495" v="139" actId="1076"/>
        <pc:sldMkLst>
          <pc:docMk/>
          <pc:sldMk cId="2841611067" sldId="1076"/>
        </pc:sldMkLst>
        <pc:spChg chg="mod">
          <ac:chgData name="Nguyễn Bá Thắng" userId="5e533826-2ba1-4543-aa3b-da93bd407a75" providerId="ADAL" clId="{0C7A6126-10C1-9A48-8739-3E316630335D}" dt="2020-05-11T03:41:26.492" v="88" actId="20577"/>
          <ac:spMkLst>
            <pc:docMk/>
            <pc:sldMk cId="2841611067" sldId="1076"/>
            <ac:spMk id="2" creationId="{CC7577C9-C2E9-1143-A8DF-020E9172E0F6}"/>
          </ac:spMkLst>
        </pc:spChg>
        <pc:spChg chg="mod">
          <ac:chgData name="Nguyễn Bá Thắng" userId="5e533826-2ba1-4543-aa3b-da93bd407a75" providerId="ADAL" clId="{0C7A6126-10C1-9A48-8739-3E316630335D}" dt="2020-05-11T03:41:34.438" v="98" actId="20577"/>
          <ac:spMkLst>
            <pc:docMk/>
            <pc:sldMk cId="2841611067" sldId="1076"/>
            <ac:spMk id="3" creationId="{BF802933-3084-5747-85C9-1640FD2E7386}"/>
          </ac:spMkLst>
        </pc:spChg>
        <pc:picChg chg="add mod">
          <ac:chgData name="Nguyễn Bá Thắng" userId="5e533826-2ba1-4543-aa3b-da93bd407a75" providerId="ADAL" clId="{0C7A6126-10C1-9A48-8739-3E316630335D}" dt="2020-05-11T03:41:31.819" v="90" actId="1076"/>
          <ac:picMkLst>
            <pc:docMk/>
            <pc:sldMk cId="2841611067" sldId="1076"/>
            <ac:picMk id="5" creationId="{7CA4D755-40F1-7447-AB00-3212258CA099}"/>
          </ac:picMkLst>
        </pc:picChg>
        <pc:picChg chg="add mod modCrop">
          <ac:chgData name="Nguyễn Bá Thắng" userId="5e533826-2ba1-4543-aa3b-da93bd407a75" providerId="ADAL" clId="{0C7A6126-10C1-9A48-8739-3E316630335D}" dt="2020-05-11T03:45:47.535" v="136" actId="1076"/>
          <ac:picMkLst>
            <pc:docMk/>
            <pc:sldMk cId="2841611067" sldId="1076"/>
            <ac:picMk id="6" creationId="{FD4B3380-805B-8340-A83A-D9575D3BBB7F}"/>
          </ac:picMkLst>
        </pc:picChg>
        <pc:picChg chg="add mod modCrop">
          <ac:chgData name="Nguyễn Bá Thắng" userId="5e533826-2ba1-4543-aa3b-da93bd407a75" providerId="ADAL" clId="{0C7A6126-10C1-9A48-8739-3E316630335D}" dt="2020-05-11T03:45:58.495" v="139" actId="1076"/>
          <ac:picMkLst>
            <pc:docMk/>
            <pc:sldMk cId="2841611067" sldId="1076"/>
            <ac:picMk id="7" creationId="{52F5CA8C-6B31-864C-9A22-80DD2EDABD91}"/>
          </ac:picMkLst>
        </pc:picChg>
      </pc:sldChg>
      <pc:sldChg chg="addSp modSp add">
        <pc:chgData name="Nguyễn Bá Thắng" userId="5e533826-2ba1-4543-aa3b-da93bd407a75" providerId="ADAL" clId="{0C7A6126-10C1-9A48-8739-3E316630335D}" dt="2020-05-11T03:44:51.194" v="127" actId="732"/>
        <pc:sldMkLst>
          <pc:docMk/>
          <pc:sldMk cId="2934056387" sldId="1077"/>
        </pc:sldMkLst>
        <pc:spChg chg="mod">
          <ac:chgData name="Nguyễn Bá Thắng" userId="5e533826-2ba1-4543-aa3b-da93bd407a75" providerId="ADAL" clId="{0C7A6126-10C1-9A48-8739-3E316630335D}" dt="2020-05-11T03:44:37.390" v="125" actId="20577"/>
          <ac:spMkLst>
            <pc:docMk/>
            <pc:sldMk cId="2934056387" sldId="1077"/>
            <ac:spMk id="2" creationId="{A85666DD-E834-004F-AED4-7A50C9900C27}"/>
          </ac:spMkLst>
        </pc:spChg>
        <pc:picChg chg="add mod modCrop">
          <ac:chgData name="Nguyễn Bá Thắng" userId="5e533826-2ba1-4543-aa3b-da93bd407a75" providerId="ADAL" clId="{0C7A6126-10C1-9A48-8739-3E316630335D}" dt="2020-05-11T03:44:51.194" v="127" actId="732"/>
          <ac:picMkLst>
            <pc:docMk/>
            <pc:sldMk cId="2934056387" sldId="1077"/>
            <ac:picMk id="5" creationId="{1C34AE75-C1DF-7B4D-AFB9-A29F6E006BCC}"/>
          </ac:picMkLst>
        </pc:picChg>
      </pc:sldChg>
      <pc:sldChg chg="addSp add">
        <pc:chgData name="Nguyễn Bá Thắng" userId="5e533826-2ba1-4543-aa3b-da93bd407a75" providerId="ADAL" clId="{0C7A6126-10C1-9A48-8739-3E316630335D}" dt="2020-05-11T04:01:02.414" v="395"/>
        <pc:sldMkLst>
          <pc:docMk/>
          <pc:sldMk cId="3317349378" sldId="1078"/>
        </pc:sldMkLst>
        <pc:picChg chg="add">
          <ac:chgData name="Nguyễn Bá Thắng" userId="5e533826-2ba1-4543-aa3b-da93bd407a75" providerId="ADAL" clId="{0C7A6126-10C1-9A48-8739-3E316630335D}" dt="2020-05-11T04:01:02.414" v="395"/>
          <ac:picMkLst>
            <pc:docMk/>
            <pc:sldMk cId="3317349378" sldId="1078"/>
            <ac:picMk id="7" creationId="{C593FD9A-0717-8F4B-ACFE-9E537F5F9E22}"/>
          </ac:picMkLst>
        </pc:picChg>
      </pc:sldChg>
      <pc:sldChg chg="addSp delSp modSp add">
        <pc:chgData name="Nguyễn Bá Thắng" userId="5e533826-2ba1-4543-aa3b-da93bd407a75" providerId="ADAL" clId="{0C7A6126-10C1-9A48-8739-3E316630335D}" dt="2020-05-11T04:24:37.855" v="403"/>
        <pc:sldMkLst>
          <pc:docMk/>
          <pc:sldMk cId="3570989386" sldId="1079"/>
        </pc:sldMkLst>
        <pc:spChg chg="del">
          <ac:chgData name="Nguyễn Bá Thắng" userId="5e533826-2ba1-4543-aa3b-da93bd407a75" providerId="ADAL" clId="{0C7A6126-10C1-9A48-8739-3E316630335D}" dt="2020-05-11T04:18:09.726" v="397"/>
          <ac:spMkLst>
            <pc:docMk/>
            <pc:sldMk cId="3570989386" sldId="1079"/>
            <ac:spMk id="3" creationId="{9F7B9F9F-FA9B-8C47-8C67-B32ED46A4857}"/>
          </ac:spMkLst>
        </pc:spChg>
        <pc:picChg chg="add mod">
          <ac:chgData name="Nguyễn Bá Thắng" userId="5e533826-2ba1-4543-aa3b-da93bd407a75" providerId="ADAL" clId="{0C7A6126-10C1-9A48-8739-3E316630335D}" dt="2020-05-11T04:18:16.426" v="401" actId="14100"/>
          <ac:picMkLst>
            <pc:docMk/>
            <pc:sldMk cId="3570989386" sldId="1079"/>
            <ac:picMk id="8" creationId="{9F79AA56-B7CC-4345-970D-4D0FEEFE3FB0}"/>
          </ac:picMkLst>
        </pc:picChg>
        <pc:picChg chg="add">
          <ac:chgData name="Nguyễn Bá Thắng" userId="5e533826-2ba1-4543-aa3b-da93bd407a75" providerId="ADAL" clId="{0C7A6126-10C1-9A48-8739-3E316630335D}" dt="2020-05-11T04:24:07.766" v="402"/>
          <ac:picMkLst>
            <pc:docMk/>
            <pc:sldMk cId="3570989386" sldId="1079"/>
            <ac:picMk id="9" creationId="{305F8249-6419-774D-B23B-703058331662}"/>
          </ac:picMkLst>
        </pc:picChg>
        <pc:picChg chg="add">
          <ac:chgData name="Nguyễn Bá Thắng" userId="5e533826-2ba1-4543-aa3b-da93bd407a75" providerId="ADAL" clId="{0C7A6126-10C1-9A48-8739-3E316630335D}" dt="2020-05-11T04:24:37.855" v="403"/>
          <ac:picMkLst>
            <pc:docMk/>
            <pc:sldMk cId="3570989386" sldId="1079"/>
            <ac:picMk id="10" creationId="{847085D8-46F7-C54C-993B-E43B4E3035C4}"/>
          </ac:picMkLst>
        </pc:picChg>
      </pc:sldChg>
    </pc:docChg>
  </pc:docChgLst>
  <pc:docChgLst>
    <pc:chgData name="Nguyễn Bá Thắng" userId="5e533826-2ba1-4543-aa3b-da93bd407a75" providerId="ADAL" clId="{C6828CDA-5D63-49EE-8CA2-EE4E9C3F8078}"/>
    <pc:docChg chg="custSel addSld delSld modSld">
      <pc:chgData name="Nguyễn Bá Thắng" userId="5e533826-2ba1-4543-aa3b-da93bd407a75" providerId="ADAL" clId="{C6828CDA-5D63-49EE-8CA2-EE4E9C3F8078}" dt="2020-06-04T13:06:15.030" v="757" actId="20577"/>
      <pc:docMkLst>
        <pc:docMk/>
      </pc:docMkLst>
      <pc:sldChg chg="modSp">
        <pc:chgData name="Nguyễn Bá Thắng" userId="5e533826-2ba1-4543-aa3b-da93bd407a75" providerId="ADAL" clId="{C6828CDA-5D63-49EE-8CA2-EE4E9C3F8078}" dt="2020-04-26T15:32:22.818" v="4" actId="27636"/>
        <pc:sldMkLst>
          <pc:docMk/>
          <pc:sldMk cId="3714567017" sldId="261"/>
        </pc:sldMkLst>
        <pc:spChg chg="mod">
          <ac:chgData name="Nguyễn Bá Thắng" userId="5e533826-2ba1-4543-aa3b-da93bd407a75" providerId="ADAL" clId="{C6828CDA-5D63-49EE-8CA2-EE4E9C3F8078}" dt="2020-04-26T15:32:22.818" v="4" actId="27636"/>
          <ac:spMkLst>
            <pc:docMk/>
            <pc:sldMk cId="3714567017" sldId="261"/>
            <ac:spMk id="4" creationId="{EA6E648F-FE19-564D-99A1-0624355F0B22}"/>
          </ac:spMkLst>
        </pc:spChg>
      </pc:sldChg>
      <pc:sldChg chg="modSp del">
        <pc:chgData name="Nguyễn Bá Thắng" userId="5e533826-2ba1-4543-aa3b-da93bd407a75" providerId="ADAL" clId="{C6828CDA-5D63-49EE-8CA2-EE4E9C3F8078}" dt="2020-06-04T12:36:52.485" v="42" actId="47"/>
        <pc:sldMkLst>
          <pc:docMk/>
          <pc:sldMk cId="2667704785" sldId="262"/>
        </pc:sldMkLst>
        <pc:spChg chg="mod">
          <ac:chgData name="Nguyễn Bá Thắng" userId="5e533826-2ba1-4543-aa3b-da93bd407a75" providerId="ADAL" clId="{C6828CDA-5D63-49EE-8CA2-EE4E9C3F8078}" dt="2020-04-26T15:33:29.590" v="9" actId="14100"/>
          <ac:spMkLst>
            <pc:docMk/>
            <pc:sldMk cId="2667704785" sldId="262"/>
            <ac:spMk id="2" creationId="{9EFC150D-64FE-574F-91A1-535B29A04ED5}"/>
          </ac:spMkLst>
        </pc:spChg>
        <pc:spChg chg="mod">
          <ac:chgData name="Nguyễn Bá Thắng" userId="5e533826-2ba1-4543-aa3b-da93bd407a75" providerId="ADAL" clId="{C6828CDA-5D63-49EE-8CA2-EE4E9C3F8078}" dt="2020-06-04T12:36:25.587" v="41" actId="207"/>
          <ac:spMkLst>
            <pc:docMk/>
            <pc:sldMk cId="2667704785" sldId="262"/>
            <ac:spMk id="3" creationId="{49B5D075-0DF7-034B-9798-009BA8075A5F}"/>
          </ac:spMkLst>
        </pc:spChg>
      </pc:sldChg>
      <pc:sldChg chg="modSp">
        <pc:chgData name="Nguyễn Bá Thắng" userId="5e533826-2ba1-4543-aa3b-da93bd407a75" providerId="ADAL" clId="{C6828CDA-5D63-49EE-8CA2-EE4E9C3F8078}" dt="2020-04-26T15:34:15.581" v="14" actId="27636"/>
        <pc:sldMkLst>
          <pc:docMk/>
          <pc:sldMk cId="2567013351" sldId="263"/>
        </pc:sldMkLst>
        <pc:spChg chg="mod">
          <ac:chgData name="Nguyễn Bá Thắng" userId="5e533826-2ba1-4543-aa3b-da93bd407a75" providerId="ADAL" clId="{C6828CDA-5D63-49EE-8CA2-EE4E9C3F8078}" dt="2020-04-26T15:34:15.581" v="14" actId="27636"/>
          <ac:spMkLst>
            <pc:docMk/>
            <pc:sldMk cId="2567013351" sldId="263"/>
            <ac:spMk id="3" creationId="{80185D02-606B-5F46-BB8F-A8828D8104C8}"/>
          </ac:spMkLst>
        </pc:spChg>
        <pc:spChg chg="mod">
          <ac:chgData name="Nguyễn Bá Thắng" userId="5e533826-2ba1-4543-aa3b-da93bd407a75" providerId="ADAL" clId="{C6828CDA-5D63-49EE-8CA2-EE4E9C3F8078}" dt="2020-04-26T15:34:08.632" v="12" actId="207"/>
          <ac:spMkLst>
            <pc:docMk/>
            <pc:sldMk cId="2567013351" sldId="263"/>
            <ac:spMk id="4" creationId="{7497FD81-5245-1D45-B0AB-90AB87490BA9}"/>
          </ac:spMkLst>
        </pc:spChg>
      </pc:sldChg>
      <pc:sldChg chg="modSp">
        <pc:chgData name="Nguyễn Bá Thắng" userId="5e533826-2ba1-4543-aa3b-da93bd407a75" providerId="ADAL" clId="{C6828CDA-5D63-49EE-8CA2-EE4E9C3F8078}" dt="2020-04-26T15:31:29.428" v="2" actId="207"/>
        <pc:sldMkLst>
          <pc:docMk/>
          <pc:sldMk cId="820912616" sldId="265"/>
        </pc:sldMkLst>
        <pc:spChg chg="mod">
          <ac:chgData name="Nguyễn Bá Thắng" userId="5e533826-2ba1-4543-aa3b-da93bd407a75" providerId="ADAL" clId="{C6828CDA-5D63-49EE-8CA2-EE4E9C3F8078}" dt="2020-04-26T15:31:29.428" v="2" actId="207"/>
          <ac:spMkLst>
            <pc:docMk/>
            <pc:sldMk cId="820912616" sldId="265"/>
            <ac:spMk id="3" creationId="{172EB411-DD9F-FC4E-9C56-4AE977D1CA58}"/>
          </ac:spMkLst>
        </pc:spChg>
      </pc:sldChg>
      <pc:sldChg chg="delSp modSp del mod">
        <pc:chgData name="Nguyễn Bá Thắng" userId="5e533826-2ba1-4543-aa3b-da93bd407a75" providerId="ADAL" clId="{C6828CDA-5D63-49EE-8CA2-EE4E9C3F8078}" dt="2020-06-04T12:38:12.271" v="49" actId="47"/>
        <pc:sldMkLst>
          <pc:docMk/>
          <pc:sldMk cId="51592583" sldId="267"/>
        </pc:sldMkLst>
        <pc:spChg chg="mod">
          <ac:chgData name="Nguyễn Bá Thắng" userId="5e533826-2ba1-4543-aa3b-da93bd407a75" providerId="ADAL" clId="{C6828CDA-5D63-49EE-8CA2-EE4E9C3F8078}" dt="2020-06-04T12:37:47.119" v="45" actId="6549"/>
          <ac:spMkLst>
            <pc:docMk/>
            <pc:sldMk cId="51592583" sldId="267"/>
            <ac:spMk id="3" creationId="{D641A65B-D255-BD47-89D1-DE4F3E78A434}"/>
          </ac:spMkLst>
        </pc:spChg>
        <pc:spChg chg="del">
          <ac:chgData name="Nguyễn Bá Thắng" userId="5e533826-2ba1-4543-aa3b-da93bd407a75" providerId="ADAL" clId="{C6828CDA-5D63-49EE-8CA2-EE4E9C3F8078}" dt="2020-05-10T16:25:38.473" v="31" actId="478"/>
          <ac:spMkLst>
            <pc:docMk/>
            <pc:sldMk cId="51592583" sldId="267"/>
            <ac:spMk id="8" creationId="{AE728DE9-D918-8C4F-9239-D4BE4C64CC0E}"/>
          </ac:spMkLst>
        </pc:spChg>
        <pc:picChg chg="del">
          <ac:chgData name="Nguyễn Bá Thắng" userId="5e533826-2ba1-4543-aa3b-da93bd407a75" providerId="ADAL" clId="{C6828CDA-5D63-49EE-8CA2-EE4E9C3F8078}" dt="2020-05-10T16:25:09.984" v="29" actId="478"/>
          <ac:picMkLst>
            <pc:docMk/>
            <pc:sldMk cId="51592583" sldId="267"/>
            <ac:picMk id="6" creationId="{2602D538-2608-734B-BADC-74E320C28058}"/>
          </ac:picMkLst>
        </pc:picChg>
        <pc:picChg chg="del">
          <ac:chgData name="Nguyễn Bá Thắng" userId="5e533826-2ba1-4543-aa3b-da93bd407a75" providerId="ADAL" clId="{C6828CDA-5D63-49EE-8CA2-EE4E9C3F8078}" dt="2020-06-04T12:37:42.544" v="44" actId="478"/>
          <ac:picMkLst>
            <pc:docMk/>
            <pc:sldMk cId="51592583" sldId="267"/>
            <ac:picMk id="6" creationId="{8A98A414-B847-C74B-A8C5-AA4D0F5B77A9}"/>
          </ac:picMkLst>
        </pc:picChg>
        <pc:picChg chg="del">
          <ac:chgData name="Nguyễn Bá Thắng" userId="5e533826-2ba1-4543-aa3b-da93bd407a75" providerId="ADAL" clId="{C6828CDA-5D63-49EE-8CA2-EE4E9C3F8078}" dt="2020-05-10T16:25:09.984" v="29" actId="478"/>
          <ac:picMkLst>
            <pc:docMk/>
            <pc:sldMk cId="51592583" sldId="267"/>
            <ac:picMk id="9" creationId="{D515D38B-C2BB-1E49-9510-7EC24CA97720}"/>
          </ac:picMkLst>
        </pc:picChg>
        <pc:picChg chg="del">
          <ac:chgData name="Nguyễn Bá Thắng" userId="5e533826-2ba1-4543-aa3b-da93bd407a75" providerId="ADAL" clId="{C6828CDA-5D63-49EE-8CA2-EE4E9C3F8078}" dt="2020-05-10T16:25:51.565" v="32" actId="478"/>
          <ac:picMkLst>
            <pc:docMk/>
            <pc:sldMk cId="51592583" sldId="267"/>
            <ac:picMk id="10" creationId="{413636A3-D919-E940-8B0E-A04E1F20DF71}"/>
          </ac:picMkLst>
        </pc:picChg>
      </pc:sldChg>
      <pc:sldChg chg="modSp mod">
        <pc:chgData name="Nguyễn Bá Thắng" userId="5e533826-2ba1-4543-aa3b-da93bd407a75" providerId="ADAL" clId="{C6828CDA-5D63-49EE-8CA2-EE4E9C3F8078}" dt="2020-06-04T12:39:57.542" v="129" actId="20577"/>
        <pc:sldMkLst>
          <pc:docMk/>
          <pc:sldMk cId="3965448640" sldId="268"/>
        </pc:sldMkLst>
        <pc:spChg chg="mod">
          <ac:chgData name="Nguyễn Bá Thắng" userId="5e533826-2ba1-4543-aa3b-da93bd407a75" providerId="ADAL" clId="{C6828CDA-5D63-49EE-8CA2-EE4E9C3F8078}" dt="2020-06-04T12:39:57.542" v="129" actId="20577"/>
          <ac:spMkLst>
            <pc:docMk/>
            <pc:sldMk cId="3965448640" sldId="268"/>
            <ac:spMk id="3" creationId="{162AD581-0053-0847-96C7-B3603A3945D2}"/>
          </ac:spMkLst>
        </pc:spChg>
        <pc:spChg chg="mod">
          <ac:chgData name="Nguyễn Bá Thắng" userId="5e533826-2ba1-4543-aa3b-da93bd407a75" providerId="ADAL" clId="{C6828CDA-5D63-49EE-8CA2-EE4E9C3F8078}" dt="2020-04-26T15:35:50.396" v="18" actId="207"/>
          <ac:spMkLst>
            <pc:docMk/>
            <pc:sldMk cId="3965448640" sldId="268"/>
            <ac:spMk id="6" creationId="{2B6F72E7-6683-454A-B228-6B459892AF2D}"/>
          </ac:spMkLst>
        </pc:spChg>
      </pc:sldChg>
      <pc:sldChg chg="modSp del">
        <pc:chgData name="Nguyễn Bá Thắng" userId="5e533826-2ba1-4543-aa3b-da93bd407a75" providerId="ADAL" clId="{C6828CDA-5D63-49EE-8CA2-EE4E9C3F8078}" dt="2020-05-10T16:26:17.062" v="34" actId="47"/>
        <pc:sldMkLst>
          <pc:docMk/>
          <pc:sldMk cId="1522436344" sldId="269"/>
        </pc:sldMkLst>
        <pc:spChg chg="mod">
          <ac:chgData name="Nguyễn Bá Thắng" userId="5e533826-2ba1-4543-aa3b-da93bd407a75" providerId="ADAL" clId="{C6828CDA-5D63-49EE-8CA2-EE4E9C3F8078}" dt="2020-04-26T15:36:19.544" v="20" actId="207"/>
          <ac:spMkLst>
            <pc:docMk/>
            <pc:sldMk cId="1522436344" sldId="269"/>
            <ac:spMk id="3" creationId="{BB1009E5-7262-1B49-8E90-14E6DC5B8D48}"/>
          </ac:spMkLst>
        </pc:spChg>
        <pc:spChg chg="mod">
          <ac:chgData name="Nguyễn Bá Thắng" userId="5e533826-2ba1-4543-aa3b-da93bd407a75" providerId="ADAL" clId="{C6828CDA-5D63-49EE-8CA2-EE4E9C3F8078}" dt="2020-04-26T15:36:14.997" v="19" actId="207"/>
          <ac:spMkLst>
            <pc:docMk/>
            <pc:sldMk cId="1522436344" sldId="269"/>
            <ac:spMk id="7" creationId="{3A2B5816-550A-F04E-9A10-347E75F326B8}"/>
          </ac:spMkLst>
        </pc:spChg>
      </pc:sldChg>
      <pc:sldChg chg="modSp">
        <pc:chgData name="Nguyễn Bá Thắng" userId="5e533826-2ba1-4543-aa3b-da93bd407a75" providerId="ADAL" clId="{C6828CDA-5D63-49EE-8CA2-EE4E9C3F8078}" dt="2020-06-04T12:55:23.860" v="131" actId="207"/>
        <pc:sldMkLst>
          <pc:docMk/>
          <pc:sldMk cId="3729053518" sldId="270"/>
        </pc:sldMkLst>
        <pc:spChg chg="mod">
          <ac:chgData name="Nguyễn Bá Thắng" userId="5e533826-2ba1-4543-aa3b-da93bd407a75" providerId="ADAL" clId="{C6828CDA-5D63-49EE-8CA2-EE4E9C3F8078}" dt="2020-06-04T12:55:23.860" v="131" actId="207"/>
          <ac:spMkLst>
            <pc:docMk/>
            <pc:sldMk cId="3729053518" sldId="270"/>
            <ac:spMk id="5" creationId="{7DC35452-6ED6-0F46-A48C-7068DAE2F1A7}"/>
          </ac:spMkLst>
        </pc:spChg>
      </pc:sldChg>
      <pc:sldChg chg="del">
        <pc:chgData name="Nguyễn Bá Thắng" userId="5e533826-2ba1-4543-aa3b-da93bd407a75" providerId="ADAL" clId="{C6828CDA-5D63-49EE-8CA2-EE4E9C3F8078}" dt="2020-04-26T15:31:00.793" v="0" actId="47"/>
        <pc:sldMkLst>
          <pc:docMk/>
          <pc:sldMk cId="3873951379" sldId="1054"/>
        </pc:sldMkLst>
      </pc:sldChg>
      <pc:sldChg chg="modSp mod modShow">
        <pc:chgData name="Nguyễn Bá Thắng" userId="5e533826-2ba1-4543-aa3b-da93bd407a75" providerId="ADAL" clId="{C6828CDA-5D63-49EE-8CA2-EE4E9C3F8078}" dt="2020-06-04T12:37:00.168" v="43" actId="729"/>
        <pc:sldMkLst>
          <pc:docMk/>
          <pc:sldMk cId="42224671" sldId="1055"/>
        </pc:sldMkLst>
        <pc:spChg chg="mod">
          <ac:chgData name="Nguyễn Bá Thắng" userId="5e533826-2ba1-4543-aa3b-da93bd407a75" providerId="ADAL" clId="{C6828CDA-5D63-49EE-8CA2-EE4E9C3F8078}" dt="2020-04-26T15:33:06.791" v="6" actId="27636"/>
          <ac:spMkLst>
            <pc:docMk/>
            <pc:sldMk cId="42224671" sldId="1055"/>
            <ac:spMk id="5" creationId="{3D67907F-3369-BA4D-837D-6C09507365ED}"/>
          </ac:spMkLst>
        </pc:spChg>
      </pc:sldChg>
      <pc:sldChg chg="del">
        <pc:chgData name="Nguyễn Bá Thắng" userId="5e533826-2ba1-4543-aa3b-da93bd407a75" providerId="ADAL" clId="{C6828CDA-5D63-49EE-8CA2-EE4E9C3F8078}" dt="2020-04-26T15:31:00.793" v="0" actId="47"/>
        <pc:sldMkLst>
          <pc:docMk/>
          <pc:sldMk cId="1883734889" sldId="1057"/>
        </pc:sldMkLst>
      </pc:sldChg>
      <pc:sldChg chg="del">
        <pc:chgData name="Nguyễn Bá Thắng" userId="5e533826-2ba1-4543-aa3b-da93bd407a75" providerId="ADAL" clId="{C6828CDA-5D63-49EE-8CA2-EE4E9C3F8078}" dt="2020-04-26T15:31:00.793" v="0" actId="47"/>
        <pc:sldMkLst>
          <pc:docMk/>
          <pc:sldMk cId="2637685625" sldId="1058"/>
        </pc:sldMkLst>
      </pc:sldChg>
      <pc:sldChg chg="modSp mod modShow">
        <pc:chgData name="Nguyễn Bá Thắng" userId="5e533826-2ba1-4543-aa3b-da93bd407a75" providerId="ADAL" clId="{C6828CDA-5D63-49EE-8CA2-EE4E9C3F8078}" dt="2020-06-04T12:58:50.448" v="155" actId="27636"/>
        <pc:sldMkLst>
          <pc:docMk/>
          <pc:sldMk cId="1650783606" sldId="1059"/>
        </pc:sldMkLst>
        <pc:spChg chg="mod">
          <ac:chgData name="Nguyễn Bá Thắng" userId="5e533826-2ba1-4543-aa3b-da93bd407a75" providerId="ADAL" clId="{C6828CDA-5D63-49EE-8CA2-EE4E9C3F8078}" dt="2020-06-04T12:58:50.448" v="155" actId="27636"/>
          <ac:spMkLst>
            <pc:docMk/>
            <pc:sldMk cId="1650783606" sldId="1059"/>
            <ac:spMk id="3" creationId="{D641A65B-D255-BD47-89D1-DE4F3E78A434}"/>
          </ac:spMkLst>
        </pc:spChg>
      </pc:sldChg>
      <pc:sldChg chg="del">
        <pc:chgData name="Nguyễn Bá Thắng" userId="5e533826-2ba1-4543-aa3b-da93bd407a75" providerId="ADAL" clId="{C6828CDA-5D63-49EE-8CA2-EE4E9C3F8078}" dt="2020-06-04T12:55:11.080" v="130" actId="47"/>
        <pc:sldMkLst>
          <pc:docMk/>
          <pc:sldMk cId="594640430" sldId="1060"/>
        </pc:sldMkLst>
      </pc:sldChg>
      <pc:sldChg chg="del">
        <pc:chgData name="Nguyễn Bá Thắng" userId="5e533826-2ba1-4543-aa3b-da93bd407a75" providerId="ADAL" clId="{C6828CDA-5D63-49EE-8CA2-EE4E9C3F8078}" dt="2020-04-26T15:36:49.632" v="21" actId="2696"/>
        <pc:sldMkLst>
          <pc:docMk/>
          <pc:sldMk cId="2195437124" sldId="1061"/>
        </pc:sldMkLst>
      </pc:sldChg>
      <pc:sldChg chg="del">
        <pc:chgData name="Nguyễn Bá Thắng" userId="5e533826-2ba1-4543-aa3b-da93bd407a75" providerId="ADAL" clId="{C6828CDA-5D63-49EE-8CA2-EE4E9C3F8078}" dt="2020-04-26T15:37:02.876" v="22" actId="2696"/>
        <pc:sldMkLst>
          <pc:docMk/>
          <pc:sldMk cId="503399875" sldId="1062"/>
        </pc:sldMkLst>
      </pc:sldChg>
      <pc:sldChg chg="del">
        <pc:chgData name="Nguyễn Bá Thắng" userId="5e533826-2ba1-4543-aa3b-da93bd407a75" providerId="ADAL" clId="{C6828CDA-5D63-49EE-8CA2-EE4E9C3F8078}" dt="2020-04-26T15:37:32.571" v="24" actId="47"/>
        <pc:sldMkLst>
          <pc:docMk/>
          <pc:sldMk cId="292348287" sldId="1063"/>
        </pc:sldMkLst>
      </pc:sldChg>
      <pc:sldChg chg="del">
        <pc:chgData name="Nguyễn Bá Thắng" userId="5e533826-2ba1-4543-aa3b-da93bd407a75" providerId="ADAL" clId="{C6828CDA-5D63-49EE-8CA2-EE4E9C3F8078}" dt="2020-04-26T15:33:20.719" v="8" actId="47"/>
        <pc:sldMkLst>
          <pc:docMk/>
          <pc:sldMk cId="1342530319" sldId="1064"/>
        </pc:sldMkLst>
      </pc:sldChg>
      <pc:sldChg chg="del">
        <pc:chgData name="Nguyễn Bá Thắng" userId="5e533826-2ba1-4543-aa3b-da93bd407a75" providerId="ADAL" clId="{C6828CDA-5D63-49EE-8CA2-EE4E9C3F8078}" dt="2020-04-26T15:33:20.719" v="8" actId="47"/>
        <pc:sldMkLst>
          <pc:docMk/>
          <pc:sldMk cId="1345816070" sldId="1065"/>
        </pc:sldMkLst>
      </pc:sldChg>
      <pc:sldChg chg="del">
        <pc:chgData name="Nguyễn Bá Thắng" userId="5e533826-2ba1-4543-aa3b-da93bd407a75" providerId="ADAL" clId="{C6828CDA-5D63-49EE-8CA2-EE4E9C3F8078}" dt="2020-04-26T15:33:13.011" v="7" actId="47"/>
        <pc:sldMkLst>
          <pc:docMk/>
          <pc:sldMk cId="1864788133" sldId="1066"/>
        </pc:sldMkLst>
      </pc:sldChg>
      <pc:sldChg chg="addSp delSp modSp del">
        <pc:chgData name="Nguyễn Bá Thắng" userId="5e533826-2ba1-4543-aa3b-da93bd407a75" providerId="ADAL" clId="{C6828CDA-5D63-49EE-8CA2-EE4E9C3F8078}" dt="2020-06-04T12:37:58.902" v="47" actId="47"/>
        <pc:sldMkLst>
          <pc:docMk/>
          <pc:sldMk cId="2063077807" sldId="1068"/>
        </pc:sldMkLst>
        <pc:spChg chg="add mod">
          <ac:chgData name="Nguyễn Bá Thắng" userId="5e533826-2ba1-4543-aa3b-da93bd407a75" providerId="ADAL" clId="{C6828CDA-5D63-49EE-8CA2-EE4E9C3F8078}" dt="2020-04-26T15:35:24.121" v="15" actId="478"/>
          <ac:spMkLst>
            <pc:docMk/>
            <pc:sldMk cId="2063077807" sldId="1068"/>
            <ac:spMk id="7" creationId="{C4A442C9-40FB-4E1F-9256-CF3E09C7DE36}"/>
          </ac:spMkLst>
        </pc:spChg>
        <pc:picChg chg="del">
          <ac:chgData name="Nguyễn Bá Thắng" userId="5e533826-2ba1-4543-aa3b-da93bd407a75" providerId="ADAL" clId="{C6828CDA-5D63-49EE-8CA2-EE4E9C3F8078}" dt="2020-04-26T15:35:24.121" v="15" actId="478"/>
          <ac:picMkLst>
            <pc:docMk/>
            <pc:sldMk cId="2063077807" sldId="1068"/>
            <ac:picMk id="6" creationId="{659B19D0-9D72-484B-918D-F62A48DBD80F}"/>
          </ac:picMkLst>
        </pc:picChg>
      </pc:sldChg>
      <pc:sldChg chg="del">
        <pc:chgData name="Nguyễn Bá Thắng" userId="5e533826-2ba1-4543-aa3b-da93bd407a75" providerId="ADAL" clId="{C6828CDA-5D63-49EE-8CA2-EE4E9C3F8078}" dt="2020-05-10T16:23:40.588" v="25" actId="2696"/>
        <pc:sldMkLst>
          <pc:docMk/>
          <pc:sldMk cId="1911973041" sldId="1069"/>
        </pc:sldMkLst>
      </pc:sldChg>
      <pc:sldChg chg="add del">
        <pc:chgData name="Nguyễn Bá Thắng" userId="5e533826-2ba1-4543-aa3b-da93bd407a75" providerId="ADAL" clId="{C6828CDA-5D63-49EE-8CA2-EE4E9C3F8078}" dt="2020-06-04T12:56:15.386" v="133" actId="47"/>
        <pc:sldMkLst>
          <pc:docMk/>
          <pc:sldMk cId="2057690136" sldId="1069"/>
        </pc:sldMkLst>
      </pc:sldChg>
      <pc:sldChg chg="del">
        <pc:chgData name="Nguyễn Bá Thắng" userId="5e533826-2ba1-4543-aa3b-da93bd407a75" providerId="ADAL" clId="{C6828CDA-5D63-49EE-8CA2-EE4E9C3F8078}" dt="2020-05-10T16:23:40.588" v="25" actId="2696"/>
        <pc:sldMkLst>
          <pc:docMk/>
          <pc:sldMk cId="60200645" sldId="1070"/>
        </pc:sldMkLst>
      </pc:sldChg>
      <pc:sldChg chg="add del">
        <pc:chgData name="Nguyễn Bá Thắng" userId="5e533826-2ba1-4543-aa3b-da93bd407a75" providerId="ADAL" clId="{C6828CDA-5D63-49EE-8CA2-EE4E9C3F8078}" dt="2020-06-04T12:56:16.256" v="134" actId="47"/>
        <pc:sldMkLst>
          <pc:docMk/>
          <pc:sldMk cId="1019535315" sldId="1070"/>
        </pc:sldMkLst>
      </pc:sldChg>
      <pc:sldChg chg="del">
        <pc:chgData name="Nguyễn Bá Thắng" userId="5e533826-2ba1-4543-aa3b-da93bd407a75" providerId="ADAL" clId="{C6828CDA-5D63-49EE-8CA2-EE4E9C3F8078}" dt="2020-05-10T16:23:40.588" v="25" actId="2696"/>
        <pc:sldMkLst>
          <pc:docMk/>
          <pc:sldMk cId="1883936921" sldId="1071"/>
        </pc:sldMkLst>
      </pc:sldChg>
      <pc:sldChg chg="add del">
        <pc:chgData name="Nguyễn Bá Thắng" userId="5e533826-2ba1-4543-aa3b-da93bd407a75" providerId="ADAL" clId="{C6828CDA-5D63-49EE-8CA2-EE4E9C3F8078}" dt="2020-06-04T12:56:17.751" v="135" actId="47"/>
        <pc:sldMkLst>
          <pc:docMk/>
          <pc:sldMk cId="3637851753" sldId="1071"/>
        </pc:sldMkLst>
      </pc:sldChg>
      <pc:sldChg chg="del">
        <pc:chgData name="Nguyễn Bá Thắng" userId="5e533826-2ba1-4543-aa3b-da93bd407a75" providerId="ADAL" clId="{C6828CDA-5D63-49EE-8CA2-EE4E9C3F8078}" dt="2020-05-10T16:24:02.636" v="27" actId="2696"/>
        <pc:sldMkLst>
          <pc:docMk/>
          <pc:sldMk cId="638183092" sldId="1072"/>
        </pc:sldMkLst>
      </pc:sldChg>
      <pc:sldChg chg="mod modShow">
        <pc:chgData name="Nguyễn Bá Thắng" userId="5e533826-2ba1-4543-aa3b-da93bd407a75" providerId="ADAL" clId="{C6828CDA-5D63-49EE-8CA2-EE4E9C3F8078}" dt="2020-06-04T12:35:11.222" v="36" actId="729"/>
        <pc:sldMkLst>
          <pc:docMk/>
          <pc:sldMk cId="2329767733" sldId="1072"/>
        </pc:sldMkLst>
      </pc:sldChg>
      <pc:sldChg chg="del">
        <pc:chgData name="Nguyễn Bá Thắng" userId="5e533826-2ba1-4543-aa3b-da93bd407a75" providerId="ADAL" clId="{C6828CDA-5D63-49EE-8CA2-EE4E9C3F8078}" dt="2020-05-10T16:24:19.598" v="28" actId="47"/>
        <pc:sldMkLst>
          <pc:docMk/>
          <pc:sldMk cId="832393958" sldId="1073"/>
        </pc:sldMkLst>
      </pc:sldChg>
      <pc:sldChg chg="new del">
        <pc:chgData name="Nguyễn Bá Thắng" userId="5e533826-2ba1-4543-aa3b-da93bd407a75" providerId="ADAL" clId="{C6828CDA-5D63-49EE-8CA2-EE4E9C3F8078}" dt="2020-06-04T12:58:00.069" v="138" actId="47"/>
        <pc:sldMkLst>
          <pc:docMk/>
          <pc:sldMk cId="3016948792" sldId="1073"/>
        </pc:sldMkLst>
      </pc:sldChg>
      <pc:sldChg chg="del mod modShow">
        <pc:chgData name="Nguyễn Bá Thắng" userId="5e533826-2ba1-4543-aa3b-da93bd407a75" providerId="ADAL" clId="{C6828CDA-5D63-49EE-8CA2-EE4E9C3F8078}" dt="2020-06-04T12:35:39.862" v="37" actId="47"/>
        <pc:sldMkLst>
          <pc:docMk/>
          <pc:sldMk cId="3070335525" sldId="1073"/>
        </pc:sldMkLst>
      </pc:sldChg>
      <pc:sldChg chg="del">
        <pc:chgData name="Nguyễn Bá Thắng" userId="5e533826-2ba1-4543-aa3b-da93bd407a75" providerId="ADAL" clId="{C6828CDA-5D63-49EE-8CA2-EE4E9C3F8078}" dt="2020-05-10T16:26:09.295" v="33" actId="47"/>
        <pc:sldMkLst>
          <pc:docMk/>
          <pc:sldMk cId="887079939" sldId="1074"/>
        </pc:sldMkLst>
      </pc:sldChg>
      <pc:sldChg chg="modSp add mod">
        <pc:chgData name="Nguyễn Bá Thắng" userId="5e533826-2ba1-4543-aa3b-da93bd407a75" providerId="ADAL" clId="{C6828CDA-5D63-49EE-8CA2-EE4E9C3F8078}" dt="2020-06-04T12:58:35.642" v="153" actId="27636"/>
        <pc:sldMkLst>
          <pc:docMk/>
          <pc:sldMk cId="1143462777" sldId="1074"/>
        </pc:sldMkLst>
        <pc:spChg chg="mod">
          <ac:chgData name="Nguyễn Bá Thắng" userId="5e533826-2ba1-4543-aa3b-da93bd407a75" providerId="ADAL" clId="{C6828CDA-5D63-49EE-8CA2-EE4E9C3F8078}" dt="2020-06-04T12:58:35.642" v="153" actId="27636"/>
          <ac:spMkLst>
            <pc:docMk/>
            <pc:sldMk cId="1143462777" sldId="1074"/>
            <ac:spMk id="3" creationId="{D641A65B-D255-BD47-89D1-DE4F3E78A434}"/>
          </ac:spMkLst>
        </pc:spChg>
      </pc:sldChg>
      <pc:sldChg chg="del">
        <pc:chgData name="Nguyễn Bá Thắng" userId="5e533826-2ba1-4543-aa3b-da93bd407a75" providerId="ADAL" clId="{C6828CDA-5D63-49EE-8CA2-EE4E9C3F8078}" dt="2020-06-04T12:35:56.255" v="38" actId="47"/>
        <pc:sldMkLst>
          <pc:docMk/>
          <pc:sldMk cId="2937278544" sldId="1074"/>
        </pc:sldMkLst>
      </pc:sldChg>
      <pc:sldChg chg="addSp delSp modSp new mod modClrScheme chgLayout">
        <pc:chgData name="Nguyễn Bá Thắng" userId="5e533826-2ba1-4543-aa3b-da93bd407a75" providerId="ADAL" clId="{C6828CDA-5D63-49EE-8CA2-EE4E9C3F8078}" dt="2020-06-04T13:06:15.030" v="757" actId="20577"/>
        <pc:sldMkLst>
          <pc:docMk/>
          <pc:sldMk cId="285347510" sldId="1075"/>
        </pc:sldMkLst>
        <pc:spChg chg="del">
          <ac:chgData name="Nguyễn Bá Thắng" userId="5e533826-2ba1-4543-aa3b-da93bd407a75" providerId="ADAL" clId="{C6828CDA-5D63-49EE-8CA2-EE4E9C3F8078}" dt="2020-06-04T13:02:31.408" v="201" actId="700"/>
          <ac:spMkLst>
            <pc:docMk/>
            <pc:sldMk cId="285347510" sldId="1075"/>
            <ac:spMk id="2" creationId="{5C32F598-27BB-46C5-8B81-A4F11CADFB5E}"/>
          </ac:spMkLst>
        </pc:spChg>
        <pc:spChg chg="del mod ord">
          <ac:chgData name="Nguyễn Bá Thắng" userId="5e533826-2ba1-4543-aa3b-da93bd407a75" providerId="ADAL" clId="{C6828CDA-5D63-49EE-8CA2-EE4E9C3F8078}" dt="2020-06-04T13:02:31.408" v="201" actId="700"/>
          <ac:spMkLst>
            <pc:docMk/>
            <pc:sldMk cId="285347510" sldId="1075"/>
            <ac:spMk id="3" creationId="{1CB43F3A-664B-44A5-B093-17F8D58292F1}"/>
          </ac:spMkLst>
        </pc:spChg>
        <pc:spChg chg="del">
          <ac:chgData name="Nguyễn Bá Thắng" userId="5e533826-2ba1-4543-aa3b-da93bd407a75" providerId="ADAL" clId="{C6828CDA-5D63-49EE-8CA2-EE4E9C3F8078}" dt="2020-06-04T13:02:31.408" v="201" actId="700"/>
          <ac:spMkLst>
            <pc:docMk/>
            <pc:sldMk cId="285347510" sldId="1075"/>
            <ac:spMk id="4" creationId="{439706BE-4C09-4206-8D76-85E743B1EA55}"/>
          </ac:spMkLst>
        </pc:spChg>
        <pc:spChg chg="del mod ord">
          <ac:chgData name="Nguyễn Bá Thắng" userId="5e533826-2ba1-4543-aa3b-da93bd407a75" providerId="ADAL" clId="{C6828CDA-5D63-49EE-8CA2-EE4E9C3F8078}" dt="2020-06-04T13:02:31.408" v="201" actId="700"/>
          <ac:spMkLst>
            <pc:docMk/>
            <pc:sldMk cId="285347510" sldId="1075"/>
            <ac:spMk id="5" creationId="{F1F02682-EDCA-4362-A5D9-4DEC6A87FF7E}"/>
          </ac:spMkLst>
        </pc:spChg>
        <pc:spChg chg="mod ord">
          <ac:chgData name="Nguyễn Bá Thắng" userId="5e533826-2ba1-4543-aa3b-da93bd407a75" providerId="ADAL" clId="{C6828CDA-5D63-49EE-8CA2-EE4E9C3F8078}" dt="2020-06-04T13:02:31.408" v="201" actId="700"/>
          <ac:spMkLst>
            <pc:docMk/>
            <pc:sldMk cId="285347510" sldId="1075"/>
            <ac:spMk id="6" creationId="{78E74221-4410-48E3-A217-FBF871B9E73F}"/>
          </ac:spMkLst>
        </pc:spChg>
        <pc:spChg chg="add mod ord">
          <ac:chgData name="Nguyễn Bá Thắng" userId="5e533826-2ba1-4543-aa3b-da93bd407a75" providerId="ADAL" clId="{C6828CDA-5D63-49EE-8CA2-EE4E9C3F8078}" dt="2020-06-04T13:06:04.890" v="736" actId="14100"/>
          <ac:spMkLst>
            <pc:docMk/>
            <pc:sldMk cId="285347510" sldId="1075"/>
            <ac:spMk id="7" creationId="{60F005C2-03EA-4E9D-B2A8-443A6A466FBF}"/>
          </ac:spMkLst>
        </pc:spChg>
        <pc:spChg chg="add mod ord">
          <ac:chgData name="Nguyễn Bá Thắng" userId="5e533826-2ba1-4543-aa3b-da93bd407a75" providerId="ADAL" clId="{C6828CDA-5D63-49EE-8CA2-EE4E9C3F8078}" dt="2020-06-04T13:06:15.030" v="757" actId="20577"/>
          <ac:spMkLst>
            <pc:docMk/>
            <pc:sldMk cId="285347510" sldId="1075"/>
            <ac:spMk id="8" creationId="{54DA2294-6909-4C33-877A-79CCF6C3A8E1}"/>
          </ac:spMkLst>
        </pc:spChg>
      </pc:sldChg>
      <pc:sldChg chg="del">
        <pc:chgData name="Nguyễn Bá Thắng" userId="5e533826-2ba1-4543-aa3b-da93bd407a75" providerId="ADAL" clId="{C6828CDA-5D63-49EE-8CA2-EE4E9C3F8078}" dt="2020-05-10T16:26:41.591" v="35" actId="47"/>
        <pc:sldMkLst>
          <pc:docMk/>
          <pc:sldMk cId="1118483381" sldId="1075"/>
        </pc:sldMkLst>
      </pc:sldChg>
      <pc:sldChg chg="del">
        <pc:chgData name="Nguyễn Bá Thắng" userId="5e533826-2ba1-4543-aa3b-da93bd407a75" providerId="ADAL" clId="{C6828CDA-5D63-49EE-8CA2-EE4E9C3F8078}" dt="2020-06-04T12:35:57.031" v="39" actId="47"/>
        <pc:sldMkLst>
          <pc:docMk/>
          <pc:sldMk cId="3820572612" sldId="1075"/>
        </pc:sldMkLst>
      </pc:sldChg>
      <pc:sldChg chg="del">
        <pc:chgData name="Nguyễn Bá Thắng" userId="5e533826-2ba1-4543-aa3b-da93bd407a75" providerId="ADAL" clId="{C6828CDA-5D63-49EE-8CA2-EE4E9C3F8078}" dt="2020-06-04T12:38:22.560" v="50" actId="47"/>
        <pc:sldMkLst>
          <pc:docMk/>
          <pc:sldMk cId="2841611067" sldId="1076"/>
        </pc:sldMkLst>
      </pc:sldChg>
      <pc:sldChg chg="del">
        <pc:chgData name="Nguyễn Bá Thắng" userId="5e533826-2ba1-4543-aa3b-da93bd407a75" providerId="ADAL" clId="{C6828CDA-5D63-49EE-8CA2-EE4E9C3F8078}" dt="2020-06-04T12:37:53.759" v="46" actId="47"/>
        <pc:sldMkLst>
          <pc:docMk/>
          <pc:sldMk cId="2934056387" sldId="1077"/>
        </pc:sldMkLst>
      </pc:sldChg>
      <pc:sldChg chg="del">
        <pc:chgData name="Nguyễn Bá Thắng" userId="5e533826-2ba1-4543-aa3b-da93bd407a75" providerId="ADAL" clId="{C6828CDA-5D63-49EE-8CA2-EE4E9C3F8078}" dt="2020-06-04T12:38:35.905" v="51" actId="47"/>
        <pc:sldMkLst>
          <pc:docMk/>
          <pc:sldMk cId="3317349378" sldId="1078"/>
        </pc:sldMkLst>
      </pc:sldChg>
      <pc:sldChg chg="del">
        <pc:chgData name="Nguyễn Bá Thắng" userId="5e533826-2ba1-4543-aa3b-da93bd407a75" providerId="ADAL" clId="{C6828CDA-5D63-49EE-8CA2-EE4E9C3F8078}" dt="2020-06-04T12:55:43.212" v="132" actId="47"/>
        <pc:sldMkLst>
          <pc:docMk/>
          <pc:sldMk cId="3570989386" sldId="1079"/>
        </pc:sldMkLst>
      </pc:sldChg>
    </pc:docChg>
  </pc:docChgLst>
  <pc:docChgLst>
    <pc:chgData name="Nguyễn Bá Thắng" userId="5e533826-2ba1-4543-aa3b-da93bd407a75" providerId="ADAL" clId="{E8D49826-9909-C24B-92CF-42D768073AAE}"/>
    <pc:docChg chg="undo custSel addSld delSld modSld">
      <pc:chgData name="Nguyễn Bá Thắng" userId="5e533826-2ba1-4543-aa3b-da93bd407a75" providerId="ADAL" clId="{E8D49826-9909-C24B-92CF-42D768073AAE}" dt="2020-10-05T06:05:25.389" v="1492"/>
      <pc:docMkLst>
        <pc:docMk/>
      </pc:docMkLst>
      <pc:sldChg chg="modSp mod">
        <pc:chgData name="Nguyễn Bá Thắng" userId="5e533826-2ba1-4543-aa3b-da93bd407a75" providerId="ADAL" clId="{E8D49826-9909-C24B-92CF-42D768073AAE}" dt="2020-10-05T06:04:02.943" v="1491" actId="20577"/>
        <pc:sldMkLst>
          <pc:docMk/>
          <pc:sldMk cId="2629021227" sldId="256"/>
        </pc:sldMkLst>
        <pc:spChg chg="mod">
          <ac:chgData name="Nguyễn Bá Thắng" userId="5e533826-2ba1-4543-aa3b-da93bd407a75" providerId="ADAL" clId="{E8D49826-9909-C24B-92CF-42D768073AAE}" dt="2020-10-05T06:04:02.943" v="1491" actId="20577"/>
          <ac:spMkLst>
            <pc:docMk/>
            <pc:sldMk cId="2629021227" sldId="256"/>
            <ac:spMk id="2" creationId="{E29B1FDE-2D3D-2548-B168-ECF1F0B66A28}"/>
          </ac:spMkLst>
        </pc:spChg>
        <pc:spChg chg="mod">
          <ac:chgData name="Nguyễn Bá Thắng" userId="5e533826-2ba1-4543-aa3b-da93bd407a75" providerId="ADAL" clId="{E8D49826-9909-C24B-92CF-42D768073AAE}" dt="2020-10-04T10:04:57.583" v="65" actId="20577"/>
          <ac:spMkLst>
            <pc:docMk/>
            <pc:sldMk cId="2629021227" sldId="256"/>
            <ac:spMk id="3" creationId="{CA22BE86-913F-3640-A1D1-7924EDC34455}"/>
          </ac:spMkLst>
        </pc:spChg>
        <pc:picChg chg="mod">
          <ac:chgData name="Nguyễn Bá Thắng" userId="5e533826-2ba1-4543-aa3b-da93bd407a75" providerId="ADAL" clId="{E8D49826-9909-C24B-92CF-42D768073AAE}" dt="2020-10-04T10:05:07.162" v="66" actId="1076"/>
          <ac:picMkLst>
            <pc:docMk/>
            <pc:sldMk cId="2629021227" sldId="256"/>
            <ac:picMk id="5" creationId="{9ACF72D5-4026-0C4F-B66C-600B8A870BC6}"/>
          </ac:picMkLst>
        </pc:picChg>
      </pc:sldChg>
      <pc:sldChg chg="modNotesTx">
        <pc:chgData name="Nguyễn Bá Thắng" userId="5e533826-2ba1-4543-aa3b-da93bd407a75" providerId="ADAL" clId="{E8D49826-9909-C24B-92CF-42D768073AAE}" dt="2020-10-04T10:35:25.214" v="215" actId="20577"/>
        <pc:sldMkLst>
          <pc:docMk/>
          <pc:sldMk cId="3965448640" sldId="268"/>
        </pc:sldMkLst>
      </pc:sldChg>
      <pc:sldChg chg="modSp mod modAnim">
        <pc:chgData name="Nguyễn Bá Thắng" userId="5e533826-2ba1-4543-aa3b-da93bd407a75" providerId="ADAL" clId="{E8D49826-9909-C24B-92CF-42D768073AAE}" dt="2020-10-04T17:24:09.732" v="1434"/>
        <pc:sldMkLst>
          <pc:docMk/>
          <pc:sldMk cId="3614651796" sldId="276"/>
        </pc:sldMkLst>
        <pc:spChg chg="mod">
          <ac:chgData name="Nguyễn Bá Thắng" userId="5e533826-2ba1-4543-aa3b-da93bd407a75" providerId="ADAL" clId="{E8D49826-9909-C24B-92CF-42D768073AAE}" dt="2020-10-04T17:23:38.291" v="1432" actId="27636"/>
          <ac:spMkLst>
            <pc:docMk/>
            <pc:sldMk cId="3614651796" sldId="276"/>
            <ac:spMk id="3" creationId="{C6945507-2C3B-224F-A2EF-CAC0A08C6F89}"/>
          </ac:spMkLst>
        </pc:spChg>
      </pc:sldChg>
      <pc:sldChg chg="modSp mod modAnim">
        <pc:chgData name="Nguyễn Bá Thắng" userId="5e533826-2ba1-4543-aa3b-da93bd407a75" providerId="ADAL" clId="{E8D49826-9909-C24B-92CF-42D768073AAE}" dt="2020-10-04T17:26:36.710" v="1441"/>
        <pc:sldMkLst>
          <pc:docMk/>
          <pc:sldMk cId="171557210" sldId="277"/>
        </pc:sldMkLst>
        <pc:spChg chg="mod">
          <ac:chgData name="Nguyễn Bá Thắng" userId="5e533826-2ba1-4543-aa3b-da93bd407a75" providerId="ADAL" clId="{E8D49826-9909-C24B-92CF-42D768073AAE}" dt="2020-10-04T17:24:32.549" v="1436" actId="27636"/>
          <ac:spMkLst>
            <pc:docMk/>
            <pc:sldMk cId="171557210" sldId="277"/>
            <ac:spMk id="3" creationId="{7E059623-F1B7-5F4B-A403-7FF7EECFE651}"/>
          </ac:spMkLst>
        </pc:spChg>
      </pc:sldChg>
      <pc:sldChg chg="modSp mod modAnim">
        <pc:chgData name="Nguyễn Bá Thắng" userId="5e533826-2ba1-4543-aa3b-da93bd407a75" providerId="ADAL" clId="{E8D49826-9909-C24B-92CF-42D768073AAE}" dt="2020-10-04T17:31:40.061" v="1451"/>
        <pc:sldMkLst>
          <pc:docMk/>
          <pc:sldMk cId="2536265902" sldId="278"/>
        </pc:sldMkLst>
        <pc:spChg chg="mod">
          <ac:chgData name="Nguyễn Bá Thắng" userId="5e533826-2ba1-4543-aa3b-da93bd407a75" providerId="ADAL" clId="{E8D49826-9909-C24B-92CF-42D768073AAE}" dt="2020-10-04T17:27:18.608" v="1445" actId="27636"/>
          <ac:spMkLst>
            <pc:docMk/>
            <pc:sldMk cId="2536265902" sldId="278"/>
            <ac:spMk id="4" creationId="{7CB3A628-65DD-4341-99F2-8C5903D17299}"/>
          </ac:spMkLst>
        </pc:spChg>
      </pc:sldChg>
      <pc:sldChg chg="modSp mod">
        <pc:chgData name="Nguyễn Bá Thắng" userId="5e533826-2ba1-4543-aa3b-da93bd407a75" providerId="ADAL" clId="{E8D49826-9909-C24B-92CF-42D768073AAE}" dt="2020-10-03T16:04:27.351" v="1" actId="1076"/>
        <pc:sldMkLst>
          <pc:docMk/>
          <pc:sldMk cId="2100202182" sldId="286"/>
        </pc:sldMkLst>
        <pc:picChg chg="mod">
          <ac:chgData name="Nguyễn Bá Thắng" userId="5e533826-2ba1-4543-aa3b-da93bd407a75" providerId="ADAL" clId="{E8D49826-9909-C24B-92CF-42D768073AAE}" dt="2020-10-03T16:04:27.351" v="1" actId="1076"/>
          <ac:picMkLst>
            <pc:docMk/>
            <pc:sldMk cId="2100202182" sldId="286"/>
            <ac:picMk id="4" creationId="{A90FDCDD-26C5-B340-B6E3-EE44BE0610C9}"/>
          </ac:picMkLst>
        </pc:picChg>
        <pc:picChg chg="mod">
          <ac:chgData name="Nguyễn Bá Thắng" userId="5e533826-2ba1-4543-aa3b-da93bd407a75" providerId="ADAL" clId="{E8D49826-9909-C24B-92CF-42D768073AAE}" dt="2020-10-03T16:04:22.108" v="0" actId="14100"/>
          <ac:picMkLst>
            <pc:docMk/>
            <pc:sldMk cId="2100202182" sldId="286"/>
            <ac:picMk id="5" creationId="{5228F190-998C-F149-B2E0-A42CED1E671F}"/>
          </ac:picMkLst>
        </pc:picChg>
      </pc:sldChg>
      <pc:sldChg chg="addSp delSp modSp mod modShow">
        <pc:chgData name="Nguyễn Bá Thắng" userId="5e533826-2ba1-4543-aa3b-da93bd407a75" providerId="ADAL" clId="{E8D49826-9909-C24B-92CF-42D768073AAE}" dt="2020-10-04T10:36:37.969" v="304" actId="14100"/>
        <pc:sldMkLst>
          <pc:docMk/>
          <pc:sldMk cId="1650783606" sldId="1059"/>
        </pc:sldMkLst>
        <pc:spChg chg="mod">
          <ac:chgData name="Nguyễn Bá Thắng" userId="5e533826-2ba1-4543-aa3b-da93bd407a75" providerId="ADAL" clId="{E8D49826-9909-C24B-92CF-42D768073AAE}" dt="2020-10-04T10:36:37.969" v="304" actId="14100"/>
          <ac:spMkLst>
            <pc:docMk/>
            <pc:sldMk cId="1650783606" sldId="1059"/>
            <ac:spMk id="3" creationId="{D641A65B-D255-BD47-89D1-DE4F3E78A434}"/>
          </ac:spMkLst>
        </pc:spChg>
        <pc:spChg chg="del">
          <ac:chgData name="Nguyễn Bá Thắng" userId="5e533826-2ba1-4543-aa3b-da93bd407a75" providerId="ADAL" clId="{E8D49826-9909-C24B-92CF-42D768073AAE}" dt="2020-10-04T10:36:07.050" v="218" actId="478"/>
          <ac:spMkLst>
            <pc:docMk/>
            <pc:sldMk cId="1650783606" sldId="1059"/>
            <ac:spMk id="4" creationId="{CCA302D7-5DA5-4A43-9D74-0F4286D9C7E6}"/>
          </ac:spMkLst>
        </pc:spChg>
        <pc:spChg chg="add del mod">
          <ac:chgData name="Nguyễn Bá Thắng" userId="5e533826-2ba1-4543-aa3b-da93bd407a75" providerId="ADAL" clId="{E8D49826-9909-C24B-92CF-42D768073AAE}" dt="2020-10-04T10:36:09.878" v="219" actId="478"/>
          <ac:spMkLst>
            <pc:docMk/>
            <pc:sldMk cId="1650783606" sldId="1059"/>
            <ac:spMk id="7" creationId="{9873AF2C-37D0-4046-B341-B921E4677145}"/>
          </ac:spMkLst>
        </pc:spChg>
      </pc:sldChg>
      <pc:sldChg chg="modAnim">
        <pc:chgData name="Nguyễn Bá Thắng" userId="5e533826-2ba1-4543-aa3b-da93bd407a75" providerId="ADAL" clId="{E8D49826-9909-C24B-92CF-42D768073AAE}" dt="2020-10-05T06:05:25.389" v="1492"/>
        <pc:sldMkLst>
          <pc:docMk/>
          <pc:sldMk cId="2329767733" sldId="1072"/>
        </pc:sldMkLst>
      </pc:sldChg>
      <pc:sldChg chg="modSp mod modAnim">
        <pc:chgData name="Nguyễn Bá Thắng" userId="5e533826-2ba1-4543-aa3b-da93bd407a75" providerId="ADAL" clId="{E8D49826-9909-C24B-92CF-42D768073AAE}" dt="2020-10-04T11:08:43.662" v="1103" actId="20577"/>
        <pc:sldMkLst>
          <pc:docMk/>
          <pc:sldMk cId="285347510" sldId="1075"/>
        </pc:sldMkLst>
        <pc:spChg chg="mod">
          <ac:chgData name="Nguyễn Bá Thắng" userId="5e533826-2ba1-4543-aa3b-da93bd407a75" providerId="ADAL" clId="{E8D49826-9909-C24B-92CF-42D768073AAE}" dt="2020-10-04T10:40:47.229" v="306"/>
          <ac:spMkLst>
            <pc:docMk/>
            <pc:sldMk cId="285347510" sldId="1075"/>
            <ac:spMk id="7" creationId="{60F005C2-03EA-4E9D-B2A8-443A6A466FBF}"/>
          </ac:spMkLst>
        </pc:spChg>
        <pc:spChg chg="mod">
          <ac:chgData name="Nguyễn Bá Thắng" userId="5e533826-2ba1-4543-aa3b-da93bd407a75" providerId="ADAL" clId="{E8D49826-9909-C24B-92CF-42D768073AAE}" dt="2020-10-04T11:08:43.662" v="1103" actId="20577"/>
          <ac:spMkLst>
            <pc:docMk/>
            <pc:sldMk cId="285347510" sldId="1075"/>
            <ac:spMk id="8" creationId="{54DA2294-6909-4C33-877A-79CCF6C3A8E1}"/>
          </ac:spMkLst>
        </pc:spChg>
      </pc:sldChg>
      <pc:sldChg chg="modNotesTx">
        <pc:chgData name="Nguyễn Bá Thắng" userId="5e533826-2ba1-4543-aa3b-da93bd407a75" providerId="ADAL" clId="{E8D49826-9909-C24B-92CF-42D768073AAE}" dt="2020-10-04T11:03:30.558" v="884" actId="20577"/>
        <pc:sldMkLst>
          <pc:docMk/>
          <pc:sldMk cId="1573114412" sldId="1079"/>
        </pc:sldMkLst>
      </pc:sldChg>
      <pc:sldChg chg="modAnim">
        <pc:chgData name="Nguyễn Bá Thắng" userId="5e533826-2ba1-4543-aa3b-da93bd407a75" providerId="ADAL" clId="{E8D49826-9909-C24B-92CF-42D768073AAE}" dt="2020-10-04T17:32:25.108" v="1452"/>
        <pc:sldMkLst>
          <pc:docMk/>
          <pc:sldMk cId="2059906334" sldId="1082"/>
        </pc:sldMkLst>
      </pc:sldChg>
      <pc:sldChg chg="add">
        <pc:chgData name="Nguyễn Bá Thắng" userId="5e533826-2ba1-4543-aa3b-da93bd407a75" providerId="ADAL" clId="{E8D49826-9909-C24B-92CF-42D768073AAE}" dt="2020-10-04T10:35:53.557" v="216" actId="2890"/>
        <pc:sldMkLst>
          <pc:docMk/>
          <pc:sldMk cId="736693343" sldId="1084"/>
        </pc:sldMkLst>
      </pc:sldChg>
      <pc:sldChg chg="modSp add mod modShow">
        <pc:chgData name="Nguyễn Bá Thắng" userId="5e533826-2ba1-4543-aa3b-da93bd407a75" providerId="ADAL" clId="{E8D49826-9909-C24B-92CF-42D768073AAE}" dt="2020-10-04T10:42:18.320" v="320" actId="729"/>
        <pc:sldMkLst>
          <pc:docMk/>
          <pc:sldMk cId="3384229921" sldId="1085"/>
        </pc:sldMkLst>
        <pc:spChg chg="mod">
          <ac:chgData name="Nguyễn Bá Thắng" userId="5e533826-2ba1-4543-aa3b-da93bd407a75" providerId="ADAL" clId="{E8D49826-9909-C24B-92CF-42D768073AAE}" dt="2020-10-04T10:42:04.391" v="319" actId="20577"/>
          <ac:spMkLst>
            <pc:docMk/>
            <pc:sldMk cId="3384229921" sldId="1085"/>
            <ac:spMk id="2" creationId="{733D15E9-3F31-0543-A26B-E433F744ECC9}"/>
          </ac:spMkLst>
        </pc:spChg>
      </pc:sldChg>
      <pc:sldChg chg="addSp delSp modSp add mod modClrScheme addAnim delAnim modAnim modShow chgLayout">
        <pc:chgData name="Nguyễn Bá Thắng" userId="5e533826-2ba1-4543-aa3b-da93bd407a75" providerId="ADAL" clId="{E8D49826-9909-C24B-92CF-42D768073AAE}" dt="2020-10-04T11:02:37.148" v="809" actId="729"/>
        <pc:sldMkLst>
          <pc:docMk/>
          <pc:sldMk cId="3433248380" sldId="1086"/>
        </pc:sldMkLst>
        <pc:spChg chg="mod ord">
          <ac:chgData name="Nguyễn Bá Thắng" userId="5e533826-2ba1-4543-aa3b-da93bd407a75" providerId="ADAL" clId="{E8D49826-9909-C24B-92CF-42D768073AAE}" dt="2020-10-04T10:45:20.301" v="438" actId="700"/>
          <ac:spMkLst>
            <pc:docMk/>
            <pc:sldMk cId="3433248380" sldId="1086"/>
            <ac:spMk id="2" creationId="{235A2033-1BC7-6046-9FC9-621161A8A05B}"/>
          </ac:spMkLst>
        </pc:spChg>
        <pc:spChg chg="del">
          <ac:chgData name="Nguyễn Bá Thắng" userId="5e533826-2ba1-4543-aa3b-da93bd407a75" providerId="ADAL" clId="{E8D49826-9909-C24B-92CF-42D768073AAE}" dt="2020-10-04T10:44:35.530" v="429" actId="478"/>
          <ac:spMkLst>
            <pc:docMk/>
            <pc:sldMk cId="3433248380" sldId="1086"/>
            <ac:spMk id="3" creationId="{80185D02-606B-5F46-BB8F-A8828D8104C8}"/>
          </ac:spMkLst>
        </pc:spChg>
        <pc:spChg chg="mod ord">
          <ac:chgData name="Nguyễn Bá Thắng" userId="5e533826-2ba1-4543-aa3b-da93bd407a75" providerId="ADAL" clId="{E8D49826-9909-C24B-92CF-42D768073AAE}" dt="2020-10-04T10:59:26.608" v="793" actId="1076"/>
          <ac:spMkLst>
            <pc:docMk/>
            <pc:sldMk cId="3433248380" sldId="1086"/>
            <ac:spMk id="4" creationId="{EA6E648F-FE19-564D-99A1-0624355F0B22}"/>
          </ac:spMkLst>
        </pc:spChg>
        <pc:spChg chg="add del mod">
          <ac:chgData name="Nguyễn Bá Thắng" userId="5e533826-2ba1-4543-aa3b-da93bd407a75" providerId="ADAL" clId="{E8D49826-9909-C24B-92CF-42D768073AAE}" dt="2020-10-04T10:45:03.371" v="435" actId="478"/>
          <ac:spMkLst>
            <pc:docMk/>
            <pc:sldMk cId="3433248380" sldId="1086"/>
            <ac:spMk id="6" creationId="{7C2FF39D-C29B-0F41-8107-EAC0BE8DD33F}"/>
          </ac:spMkLst>
        </pc:spChg>
        <pc:spChg chg="add del mod ord">
          <ac:chgData name="Nguyễn Bá Thắng" userId="5e533826-2ba1-4543-aa3b-da93bd407a75" providerId="ADAL" clId="{E8D49826-9909-C24B-92CF-42D768073AAE}" dt="2020-10-04T10:45:15.506" v="437" actId="700"/>
          <ac:spMkLst>
            <pc:docMk/>
            <pc:sldMk cId="3433248380" sldId="1086"/>
            <ac:spMk id="7" creationId="{E7151D37-9EE9-104C-BF41-0B295F6CADBA}"/>
          </ac:spMkLst>
        </pc:spChg>
        <pc:spChg chg="add mod ord">
          <ac:chgData name="Nguyễn Bá Thắng" userId="5e533826-2ba1-4543-aa3b-da93bd407a75" providerId="ADAL" clId="{E8D49826-9909-C24B-92CF-42D768073AAE}" dt="2020-10-04T10:58:50.601" v="764" actId="1076"/>
          <ac:spMkLst>
            <pc:docMk/>
            <pc:sldMk cId="3433248380" sldId="1086"/>
            <ac:spMk id="8" creationId="{EDC95643-F01A-BE46-8D4F-D80500442CB8}"/>
          </ac:spMkLst>
        </pc:spChg>
        <pc:spChg chg="add mod">
          <ac:chgData name="Nguyễn Bá Thắng" userId="5e533826-2ba1-4543-aa3b-da93bd407a75" providerId="ADAL" clId="{E8D49826-9909-C24B-92CF-42D768073AAE}" dt="2020-10-04T10:59:42.001" v="800" actId="1076"/>
          <ac:spMkLst>
            <pc:docMk/>
            <pc:sldMk cId="3433248380" sldId="1086"/>
            <ac:spMk id="9" creationId="{7A6D7208-5A43-4243-9DB4-EEE4F0A3FE0A}"/>
          </ac:spMkLst>
        </pc:spChg>
      </pc:sldChg>
      <pc:sldChg chg="addSp delSp modSp add del mod modClrScheme delAnim chgLayout">
        <pc:chgData name="Nguyễn Bá Thắng" userId="5e533826-2ba1-4543-aa3b-da93bd407a75" providerId="ADAL" clId="{E8D49826-9909-C24B-92CF-42D768073AAE}" dt="2020-10-04T11:02:16.585" v="808" actId="2696"/>
        <pc:sldMkLst>
          <pc:docMk/>
          <pc:sldMk cId="674366329" sldId="1087"/>
        </pc:sldMkLst>
        <pc:spChg chg="mod ord">
          <ac:chgData name="Nguyễn Bá Thắng" userId="5e533826-2ba1-4543-aa3b-da93bd407a75" providerId="ADAL" clId="{E8D49826-9909-C24B-92CF-42D768073AAE}" dt="2020-10-04T11:02:02.025" v="805" actId="700"/>
          <ac:spMkLst>
            <pc:docMk/>
            <pc:sldMk cId="674366329" sldId="1087"/>
            <ac:spMk id="2" creationId="{2985572F-EA20-4048-955E-7A97A1E85C12}"/>
          </ac:spMkLst>
        </pc:spChg>
        <pc:spChg chg="del">
          <ac:chgData name="Nguyễn Bá Thắng" userId="5e533826-2ba1-4543-aa3b-da93bd407a75" providerId="ADAL" clId="{E8D49826-9909-C24B-92CF-42D768073AAE}" dt="2020-10-04T11:01:54.381" v="804" actId="478"/>
          <ac:spMkLst>
            <pc:docMk/>
            <pc:sldMk cId="674366329" sldId="1087"/>
            <ac:spMk id="4" creationId="{5F5ED436-04A9-3A45-9429-4A01C5B8268F}"/>
          </ac:spMkLst>
        </pc:spChg>
        <pc:spChg chg="mod ord">
          <ac:chgData name="Nguyễn Bá Thắng" userId="5e533826-2ba1-4543-aa3b-da93bd407a75" providerId="ADAL" clId="{E8D49826-9909-C24B-92CF-42D768073AAE}" dt="2020-10-04T11:02:12.463" v="807" actId="14100"/>
          <ac:spMkLst>
            <pc:docMk/>
            <pc:sldMk cId="674366329" sldId="1087"/>
            <ac:spMk id="5" creationId="{3D67907F-3369-BA4D-837D-6C09507365ED}"/>
          </ac:spMkLst>
        </pc:spChg>
        <pc:spChg chg="add del mod ord">
          <ac:chgData name="Nguyễn Bá Thắng" userId="5e533826-2ba1-4543-aa3b-da93bd407a75" providerId="ADAL" clId="{E8D49826-9909-C24B-92CF-42D768073AAE}" dt="2020-10-04T11:02:02.025" v="805" actId="700"/>
          <ac:spMkLst>
            <pc:docMk/>
            <pc:sldMk cId="674366329" sldId="1087"/>
            <ac:spMk id="6" creationId="{31E668DF-7E23-8046-B6BE-03CAEEE1C762}"/>
          </ac:spMkLst>
        </pc:spChg>
      </pc:sldChg>
      <pc:sldChg chg="addSp delSp modSp add mod modClrScheme chgLayout">
        <pc:chgData name="Nguyễn Bá Thắng" userId="5e533826-2ba1-4543-aa3b-da93bd407a75" providerId="ADAL" clId="{E8D49826-9909-C24B-92CF-42D768073AAE}" dt="2020-10-04T11:11:30.743" v="1388" actId="20577"/>
        <pc:sldMkLst>
          <pc:docMk/>
          <pc:sldMk cId="1915083209" sldId="1087"/>
        </pc:sldMkLst>
        <pc:spChg chg="del">
          <ac:chgData name="Nguyễn Bá Thắng" userId="5e533826-2ba1-4543-aa3b-da93bd407a75" providerId="ADAL" clId="{E8D49826-9909-C24B-92CF-42D768073AAE}" dt="2020-10-04T11:05:01.263" v="886" actId="700"/>
          <ac:spMkLst>
            <pc:docMk/>
            <pc:sldMk cId="1915083209" sldId="1087"/>
            <ac:spMk id="2" creationId="{3D2D7CFE-3357-4045-9CDF-801CF5D0B816}"/>
          </ac:spMkLst>
        </pc:spChg>
        <pc:spChg chg="del mod ord">
          <ac:chgData name="Nguyễn Bá Thắng" userId="5e533826-2ba1-4543-aa3b-da93bd407a75" providerId="ADAL" clId="{E8D49826-9909-C24B-92CF-42D768073AAE}" dt="2020-10-04T11:05:01.263" v="886" actId="700"/>
          <ac:spMkLst>
            <pc:docMk/>
            <pc:sldMk cId="1915083209" sldId="1087"/>
            <ac:spMk id="3" creationId="{6F7240CB-50CE-6A4F-A9DA-B38D95036244}"/>
          </ac:spMkLst>
        </pc:spChg>
        <pc:spChg chg="del">
          <ac:chgData name="Nguyễn Bá Thắng" userId="5e533826-2ba1-4543-aa3b-da93bd407a75" providerId="ADAL" clId="{E8D49826-9909-C24B-92CF-42D768073AAE}" dt="2020-10-04T11:05:01.263" v="886" actId="700"/>
          <ac:spMkLst>
            <pc:docMk/>
            <pc:sldMk cId="1915083209" sldId="1087"/>
            <ac:spMk id="4" creationId="{99ED99E1-84CD-CE43-B95C-F7CE0DC77163}"/>
          </ac:spMkLst>
        </pc:spChg>
        <pc:spChg chg="del">
          <ac:chgData name="Nguyễn Bá Thắng" userId="5e533826-2ba1-4543-aa3b-da93bd407a75" providerId="ADAL" clId="{E8D49826-9909-C24B-92CF-42D768073AAE}" dt="2020-10-04T11:05:01.263" v="886" actId="700"/>
          <ac:spMkLst>
            <pc:docMk/>
            <pc:sldMk cId="1915083209" sldId="1087"/>
            <ac:spMk id="5" creationId="{8AF287C2-D35D-9D4A-9BA6-F6F9025E2D21}"/>
          </ac:spMkLst>
        </pc:spChg>
        <pc:spChg chg="del mod ord">
          <ac:chgData name="Nguyễn Bá Thắng" userId="5e533826-2ba1-4543-aa3b-da93bd407a75" providerId="ADAL" clId="{E8D49826-9909-C24B-92CF-42D768073AAE}" dt="2020-10-04T11:05:01.263" v="886" actId="700"/>
          <ac:spMkLst>
            <pc:docMk/>
            <pc:sldMk cId="1915083209" sldId="1087"/>
            <ac:spMk id="6" creationId="{100DA718-0AF9-384C-BF91-6E6A4E184F41}"/>
          </ac:spMkLst>
        </pc:spChg>
        <pc:spChg chg="add mod ord">
          <ac:chgData name="Nguyễn Bá Thắng" userId="5e533826-2ba1-4543-aa3b-da93bd407a75" providerId="ADAL" clId="{E8D49826-9909-C24B-92CF-42D768073AAE}" dt="2020-10-04T11:05:14.952" v="920" actId="20577"/>
          <ac:spMkLst>
            <pc:docMk/>
            <pc:sldMk cId="1915083209" sldId="1087"/>
            <ac:spMk id="7" creationId="{5F502E9B-4EAA-C049-9C5E-B1279E144897}"/>
          </ac:spMkLst>
        </pc:spChg>
        <pc:spChg chg="add mod ord">
          <ac:chgData name="Nguyễn Bá Thắng" userId="5e533826-2ba1-4543-aa3b-da93bd407a75" providerId="ADAL" clId="{E8D49826-9909-C24B-92CF-42D768073AAE}" dt="2020-10-04T11:11:30.743" v="1388" actId="20577"/>
          <ac:spMkLst>
            <pc:docMk/>
            <pc:sldMk cId="1915083209" sldId="1087"/>
            <ac:spMk id="8" creationId="{EC4D631F-F472-B34E-817E-B57CE253688D}"/>
          </ac:spMkLst>
        </pc:spChg>
      </pc:sldChg>
    </pc:docChg>
  </pc:docChgLst>
  <pc:docChgLst>
    <pc:chgData name="Nguyễn Bá Thắng" userId="5e533826-2ba1-4543-aa3b-da93bd407a75" providerId="ADAL" clId="{DDC315FB-553A-D945-9D47-09A6D24FEB9A}"/>
    <pc:docChg chg="custSel modSld">
      <pc:chgData name="Nguyễn Bá Thắng" userId="5e533826-2ba1-4543-aa3b-da93bd407a75" providerId="ADAL" clId="{DDC315FB-553A-D945-9D47-09A6D24FEB9A}" dt="2020-03-16T03:47:10.114" v="1651" actId="20577"/>
      <pc:docMkLst>
        <pc:docMk/>
      </pc:docMkLst>
      <pc:sldChg chg="modSp">
        <pc:chgData name="Nguyễn Bá Thắng" userId="5e533826-2ba1-4543-aa3b-da93bd407a75" providerId="ADAL" clId="{DDC315FB-553A-D945-9D47-09A6D24FEB9A}" dt="2020-03-16T02:35:14.597" v="459" actId="20577"/>
        <pc:sldMkLst>
          <pc:docMk/>
          <pc:sldMk cId="2746826729" sldId="258"/>
        </pc:sldMkLst>
        <pc:spChg chg="mod">
          <ac:chgData name="Nguyễn Bá Thắng" userId="5e533826-2ba1-4543-aa3b-da93bd407a75" providerId="ADAL" clId="{DDC315FB-553A-D945-9D47-09A6D24FEB9A}" dt="2020-03-16T02:35:14.597" v="459" actId="20577"/>
          <ac:spMkLst>
            <pc:docMk/>
            <pc:sldMk cId="2746826729" sldId="258"/>
            <ac:spMk id="3" creationId="{16C6805F-3130-354A-8F59-8973332D0783}"/>
          </ac:spMkLst>
        </pc:spChg>
      </pc:sldChg>
      <pc:sldChg chg="modSp">
        <pc:chgData name="Nguyễn Bá Thắng" userId="5e533826-2ba1-4543-aa3b-da93bd407a75" providerId="ADAL" clId="{DDC315FB-553A-D945-9D47-09A6D24FEB9A}" dt="2020-03-16T02:27:09.138" v="450" actId="15"/>
        <pc:sldMkLst>
          <pc:docMk/>
          <pc:sldMk cId="3714567017" sldId="261"/>
        </pc:sldMkLst>
        <pc:spChg chg="mod">
          <ac:chgData name="Nguyễn Bá Thắng" userId="5e533826-2ba1-4543-aa3b-da93bd407a75" providerId="ADAL" clId="{DDC315FB-553A-D945-9D47-09A6D24FEB9A}" dt="2020-03-16T02:27:09.138" v="450" actId="15"/>
          <ac:spMkLst>
            <pc:docMk/>
            <pc:sldMk cId="3714567017" sldId="261"/>
            <ac:spMk id="3" creationId="{80185D02-606B-5F46-BB8F-A8828D8104C8}"/>
          </ac:spMkLst>
        </pc:spChg>
      </pc:sldChg>
      <pc:sldChg chg="addSp modSp">
        <pc:chgData name="Nguyễn Bá Thắng" userId="5e533826-2ba1-4543-aa3b-da93bd407a75" providerId="ADAL" clId="{DDC315FB-553A-D945-9D47-09A6D24FEB9A}" dt="2020-03-16T02:39:44.179" v="558" actId="13926"/>
        <pc:sldMkLst>
          <pc:docMk/>
          <pc:sldMk cId="2667704785" sldId="262"/>
        </pc:sldMkLst>
        <pc:spChg chg="mod">
          <ac:chgData name="Nguyễn Bá Thắng" userId="5e533826-2ba1-4543-aa3b-da93bd407a75" providerId="ADAL" clId="{DDC315FB-553A-D945-9D47-09A6D24FEB9A}" dt="2020-03-16T02:39:44.179" v="558" actId="13926"/>
          <ac:spMkLst>
            <pc:docMk/>
            <pc:sldMk cId="2667704785" sldId="262"/>
            <ac:spMk id="3" creationId="{49B5D075-0DF7-034B-9798-009BA8075A5F}"/>
          </ac:spMkLst>
        </pc:spChg>
        <pc:picChg chg="add">
          <ac:chgData name="Nguyễn Bá Thắng" userId="5e533826-2ba1-4543-aa3b-da93bd407a75" providerId="ADAL" clId="{DDC315FB-553A-D945-9D47-09A6D24FEB9A}" dt="2020-03-16T02:35:40.012" v="460"/>
          <ac:picMkLst>
            <pc:docMk/>
            <pc:sldMk cId="2667704785" sldId="262"/>
            <ac:picMk id="4" creationId="{115FB85B-E533-AE42-ACBC-507DCE57DA5D}"/>
          </ac:picMkLst>
        </pc:picChg>
      </pc:sldChg>
      <pc:sldChg chg="modSp">
        <pc:chgData name="Nguyễn Bá Thắng" userId="5e533826-2ba1-4543-aa3b-da93bd407a75" providerId="ADAL" clId="{DDC315FB-553A-D945-9D47-09A6D24FEB9A}" dt="2020-03-16T02:46:24.963" v="564" actId="400"/>
        <pc:sldMkLst>
          <pc:docMk/>
          <pc:sldMk cId="2567013351" sldId="263"/>
        </pc:sldMkLst>
        <pc:spChg chg="mod">
          <ac:chgData name="Nguyễn Bá Thắng" userId="5e533826-2ba1-4543-aa3b-da93bd407a75" providerId="ADAL" clId="{DDC315FB-553A-D945-9D47-09A6D24FEB9A}" dt="2020-03-16T02:46:24.963" v="564" actId="400"/>
          <ac:spMkLst>
            <pc:docMk/>
            <pc:sldMk cId="2567013351" sldId="263"/>
            <ac:spMk id="3" creationId="{80185D02-606B-5F46-BB8F-A8828D8104C8}"/>
          </ac:spMkLst>
        </pc:spChg>
      </pc:sldChg>
      <pc:sldChg chg="modSp">
        <pc:chgData name="Nguyễn Bá Thắng" userId="5e533826-2ba1-4543-aa3b-da93bd407a75" providerId="ADAL" clId="{DDC315FB-553A-D945-9D47-09A6D24FEB9A}" dt="2020-03-16T03:01:56.035" v="565" actId="1076"/>
        <pc:sldMkLst>
          <pc:docMk/>
          <pc:sldMk cId="2223826248" sldId="264"/>
        </pc:sldMkLst>
        <pc:spChg chg="mod">
          <ac:chgData name="Nguyễn Bá Thắng" userId="5e533826-2ba1-4543-aa3b-da93bd407a75" providerId="ADAL" clId="{DDC315FB-553A-D945-9D47-09A6D24FEB9A}" dt="2020-03-16T03:01:56.035" v="565" actId="1076"/>
          <ac:spMkLst>
            <pc:docMk/>
            <pc:sldMk cId="2223826248" sldId="264"/>
            <ac:spMk id="2" creationId="{9B9EA3EE-AE7A-1D41-9AD2-66D33D73FD3D}"/>
          </ac:spMkLst>
        </pc:spChg>
      </pc:sldChg>
      <pc:sldChg chg="modSp">
        <pc:chgData name="Nguyễn Bá Thắng" userId="5e533826-2ba1-4543-aa3b-da93bd407a75" providerId="ADAL" clId="{DDC315FB-553A-D945-9D47-09A6D24FEB9A}" dt="2020-03-16T03:09:52.136" v="578" actId="207"/>
        <pc:sldMkLst>
          <pc:docMk/>
          <pc:sldMk cId="2986408596" sldId="266"/>
        </pc:sldMkLst>
        <pc:spChg chg="mod">
          <ac:chgData name="Nguyễn Bá Thắng" userId="5e533826-2ba1-4543-aa3b-da93bd407a75" providerId="ADAL" clId="{DDC315FB-553A-D945-9D47-09A6D24FEB9A}" dt="2020-03-16T03:09:52.136" v="578" actId="207"/>
          <ac:spMkLst>
            <pc:docMk/>
            <pc:sldMk cId="2986408596" sldId="266"/>
            <ac:spMk id="3" creationId="{69EB0300-CFB0-9C46-9461-378D0B540B8F}"/>
          </ac:spMkLst>
        </pc:spChg>
      </pc:sldChg>
      <pc:sldChg chg="modSp">
        <pc:chgData name="Nguyễn Bá Thắng" userId="5e533826-2ba1-4543-aa3b-da93bd407a75" providerId="ADAL" clId="{DDC315FB-553A-D945-9D47-09A6D24FEB9A}" dt="2020-03-16T03:22:48.188" v="978" actId="20577"/>
        <pc:sldMkLst>
          <pc:docMk/>
          <pc:sldMk cId="51592583" sldId="267"/>
        </pc:sldMkLst>
        <pc:spChg chg="mod">
          <ac:chgData name="Nguyễn Bá Thắng" userId="5e533826-2ba1-4543-aa3b-da93bd407a75" providerId="ADAL" clId="{DDC315FB-553A-D945-9D47-09A6D24FEB9A}" dt="2020-03-16T03:22:48.188" v="978" actId="20577"/>
          <ac:spMkLst>
            <pc:docMk/>
            <pc:sldMk cId="51592583" sldId="267"/>
            <ac:spMk id="3" creationId="{D641A65B-D255-BD47-89D1-DE4F3E78A434}"/>
          </ac:spMkLst>
        </pc:spChg>
      </pc:sldChg>
      <pc:sldChg chg="modSp">
        <pc:chgData name="Nguyễn Bá Thắng" userId="5e533826-2ba1-4543-aa3b-da93bd407a75" providerId="ADAL" clId="{DDC315FB-553A-D945-9D47-09A6D24FEB9A}" dt="2020-03-16T03:35:20.704" v="1407" actId="20577"/>
        <pc:sldMkLst>
          <pc:docMk/>
          <pc:sldMk cId="3965448640" sldId="268"/>
        </pc:sldMkLst>
        <pc:spChg chg="mod">
          <ac:chgData name="Nguyễn Bá Thắng" userId="5e533826-2ba1-4543-aa3b-da93bd407a75" providerId="ADAL" clId="{DDC315FB-553A-D945-9D47-09A6D24FEB9A}" dt="2020-03-16T03:35:20.704" v="1407" actId="20577"/>
          <ac:spMkLst>
            <pc:docMk/>
            <pc:sldMk cId="3965448640" sldId="268"/>
            <ac:spMk id="3" creationId="{162AD581-0053-0847-96C7-B3603A3945D2}"/>
          </ac:spMkLst>
        </pc:spChg>
      </pc:sldChg>
      <pc:sldChg chg="addSp modSp">
        <pc:chgData name="Nguyễn Bá Thắng" userId="5e533826-2ba1-4543-aa3b-da93bd407a75" providerId="ADAL" clId="{DDC315FB-553A-D945-9D47-09A6D24FEB9A}" dt="2020-03-16T03:41:15.100" v="1409" actId="207"/>
        <pc:sldMkLst>
          <pc:docMk/>
          <pc:sldMk cId="1522436344" sldId="269"/>
        </pc:sldMkLst>
        <pc:spChg chg="mod">
          <ac:chgData name="Nguyễn Bá Thắng" userId="5e533826-2ba1-4543-aa3b-da93bd407a75" providerId="ADAL" clId="{DDC315FB-553A-D945-9D47-09A6D24FEB9A}" dt="2020-03-16T03:31:45.959" v="1397" actId="14100"/>
          <ac:spMkLst>
            <pc:docMk/>
            <pc:sldMk cId="1522436344" sldId="269"/>
            <ac:spMk id="2" creationId="{34B26C6A-F760-A844-80E9-EED32C47AEF1}"/>
          </ac:spMkLst>
        </pc:spChg>
        <pc:spChg chg="mod">
          <ac:chgData name="Nguyễn Bá Thắng" userId="5e533826-2ba1-4543-aa3b-da93bd407a75" providerId="ADAL" clId="{DDC315FB-553A-D945-9D47-09A6D24FEB9A}" dt="2020-03-16T03:41:15.100" v="1409" actId="207"/>
          <ac:spMkLst>
            <pc:docMk/>
            <pc:sldMk cId="1522436344" sldId="269"/>
            <ac:spMk id="3" creationId="{BB1009E5-7262-1B49-8E90-14E6DC5B8D48}"/>
          </ac:spMkLst>
        </pc:spChg>
        <pc:picChg chg="add mod">
          <ac:chgData name="Nguyễn Bá Thắng" userId="5e533826-2ba1-4543-aa3b-da93bd407a75" providerId="ADAL" clId="{DDC315FB-553A-D945-9D47-09A6D24FEB9A}" dt="2020-03-16T03:33:13.273" v="1399" actId="1076"/>
          <ac:picMkLst>
            <pc:docMk/>
            <pc:sldMk cId="1522436344" sldId="269"/>
            <ac:picMk id="4" creationId="{C4FAF2BE-483E-8145-99D7-E19CBF1DC23C}"/>
          </ac:picMkLst>
        </pc:picChg>
      </pc:sldChg>
      <pc:sldChg chg="modSp">
        <pc:chgData name="Nguyễn Bá Thắng" userId="5e533826-2ba1-4543-aa3b-da93bd407a75" providerId="ADAL" clId="{DDC315FB-553A-D945-9D47-09A6D24FEB9A}" dt="2020-03-16T03:47:10.114" v="1651" actId="20577"/>
        <pc:sldMkLst>
          <pc:docMk/>
          <pc:sldMk cId="3729053518" sldId="270"/>
        </pc:sldMkLst>
        <pc:spChg chg="mod">
          <ac:chgData name="Nguyễn Bá Thắng" userId="5e533826-2ba1-4543-aa3b-da93bd407a75" providerId="ADAL" clId="{DDC315FB-553A-D945-9D47-09A6D24FEB9A}" dt="2020-03-16T03:47:10.114" v="1651" actId="20577"/>
          <ac:spMkLst>
            <pc:docMk/>
            <pc:sldMk cId="3729053518" sldId="270"/>
            <ac:spMk id="3" creationId="{82C681E3-4EE8-6D40-980E-0671127C473E}"/>
          </ac:spMkLst>
        </pc:spChg>
      </pc:sldChg>
    </pc:docChg>
  </pc:docChgLst>
  <pc:docChgLst>
    <pc:chgData name="Nguyễn Bá Thắng" userId="5e533826-2ba1-4543-aa3b-da93bd407a75" providerId="ADAL" clId="{F6B7AB80-5381-ED49-846D-448FCC7020FD}"/>
    <pc:docChg chg="undo custSel addSld delSld modSld">
      <pc:chgData name="Nguyễn Bá Thắng" userId="5e533826-2ba1-4543-aa3b-da93bd407a75" providerId="ADAL" clId="{F6B7AB80-5381-ED49-846D-448FCC7020FD}" dt="2020-09-17T13:40:59.487" v="9212" actId="20577"/>
      <pc:docMkLst>
        <pc:docMk/>
      </pc:docMkLst>
      <pc:sldChg chg="modSp mod">
        <pc:chgData name="Nguyễn Bá Thắng" userId="5e533826-2ba1-4543-aa3b-da93bd407a75" providerId="ADAL" clId="{F6B7AB80-5381-ED49-846D-448FCC7020FD}" dt="2020-09-17T13:40:59.487" v="9212" actId="20577"/>
        <pc:sldMkLst>
          <pc:docMk/>
          <pc:sldMk cId="2629021227" sldId="256"/>
        </pc:sldMkLst>
        <pc:spChg chg="mod">
          <ac:chgData name="Nguyễn Bá Thắng" userId="5e533826-2ba1-4543-aa3b-da93bd407a75" providerId="ADAL" clId="{F6B7AB80-5381-ED49-846D-448FCC7020FD}" dt="2020-09-17T13:40:59.487" v="9212" actId="20577"/>
          <ac:spMkLst>
            <pc:docMk/>
            <pc:sldMk cId="2629021227" sldId="256"/>
            <ac:spMk id="2" creationId="{E29B1FDE-2D3D-2548-B168-ECF1F0B66A28}"/>
          </ac:spMkLst>
        </pc:spChg>
        <pc:spChg chg="mod">
          <ac:chgData name="Nguyễn Bá Thắng" userId="5e533826-2ba1-4543-aa3b-da93bd407a75" providerId="ADAL" clId="{F6B7AB80-5381-ED49-846D-448FCC7020FD}" dt="2020-09-15T08:45:04.847" v="9112" actId="20577"/>
          <ac:spMkLst>
            <pc:docMk/>
            <pc:sldMk cId="2629021227" sldId="256"/>
            <ac:spMk id="3" creationId="{CA22BE86-913F-3640-A1D1-7924EDC34455}"/>
          </ac:spMkLst>
        </pc:spChg>
      </pc:sldChg>
      <pc:sldChg chg="addSp delSp modSp mod">
        <pc:chgData name="Nguyễn Bá Thắng" userId="5e533826-2ba1-4543-aa3b-da93bd407a75" providerId="ADAL" clId="{F6B7AB80-5381-ED49-846D-448FCC7020FD}" dt="2020-09-16T03:06:07.829" v="9114" actId="767"/>
        <pc:sldMkLst>
          <pc:docMk/>
          <pc:sldMk cId="238880556" sldId="257"/>
        </pc:sldMkLst>
        <pc:spChg chg="mod">
          <ac:chgData name="Nguyễn Bá Thắng" userId="5e533826-2ba1-4543-aa3b-da93bd407a75" providerId="ADAL" clId="{F6B7AB80-5381-ED49-846D-448FCC7020FD}" dt="2020-09-13T06:33:18.434" v="0" actId="404"/>
          <ac:spMkLst>
            <pc:docMk/>
            <pc:sldMk cId="238880556" sldId="257"/>
            <ac:spMk id="2" creationId="{C5DA5DFD-8F63-FE41-A5BE-53A6AFB9756B}"/>
          </ac:spMkLst>
        </pc:spChg>
        <pc:spChg chg="add del mod">
          <ac:chgData name="Nguyễn Bá Thắng" userId="5e533826-2ba1-4543-aa3b-da93bd407a75" providerId="ADAL" clId="{F6B7AB80-5381-ED49-846D-448FCC7020FD}" dt="2020-09-16T03:06:07.829" v="9114" actId="767"/>
          <ac:spMkLst>
            <pc:docMk/>
            <pc:sldMk cId="238880556" sldId="257"/>
            <ac:spMk id="3" creationId="{F0526968-594A-CA4F-829E-CAC0A2F2F092}"/>
          </ac:spMkLst>
        </pc:spChg>
      </pc:sldChg>
      <pc:sldChg chg="modSp mod modTransition modNotesTx">
        <pc:chgData name="Nguyễn Bá Thắng" userId="5e533826-2ba1-4543-aa3b-da93bd407a75" providerId="ADAL" clId="{F6B7AB80-5381-ED49-846D-448FCC7020FD}" dt="2020-09-13T14:48:40.343" v="7728" actId="1076"/>
        <pc:sldMkLst>
          <pc:docMk/>
          <pc:sldMk cId="2746826729" sldId="258"/>
        </pc:sldMkLst>
        <pc:spChg chg="mod">
          <ac:chgData name="Nguyễn Bá Thắng" userId="5e533826-2ba1-4543-aa3b-da93bd407a75" providerId="ADAL" clId="{F6B7AB80-5381-ED49-846D-448FCC7020FD}" dt="2020-09-13T14:48:40.343" v="7728" actId="1076"/>
          <ac:spMkLst>
            <pc:docMk/>
            <pc:sldMk cId="2746826729" sldId="258"/>
            <ac:spMk id="2" creationId="{F2ACC88A-896B-9444-B966-C8E6E2A857D8}"/>
          </ac:spMkLst>
        </pc:spChg>
        <pc:spChg chg="mod">
          <ac:chgData name="Nguyễn Bá Thắng" userId="5e533826-2ba1-4543-aa3b-da93bd407a75" providerId="ADAL" clId="{F6B7AB80-5381-ED49-846D-448FCC7020FD}" dt="2020-09-13T06:39:00.808" v="4" actId="20577"/>
          <ac:spMkLst>
            <pc:docMk/>
            <pc:sldMk cId="2746826729" sldId="258"/>
            <ac:spMk id="3" creationId="{16C6805F-3130-354A-8F59-8973332D0783}"/>
          </ac:spMkLst>
        </pc:spChg>
        <pc:spChg chg="mod">
          <ac:chgData name="Nguyễn Bá Thắng" userId="5e533826-2ba1-4543-aa3b-da93bd407a75" providerId="ADAL" clId="{F6B7AB80-5381-ED49-846D-448FCC7020FD}" dt="2020-09-13T06:39:18.952" v="6" actId="1038"/>
          <ac:spMkLst>
            <pc:docMk/>
            <pc:sldMk cId="2746826729" sldId="258"/>
            <ac:spMk id="4" creationId="{347498D2-2019-4347-8AFA-E0AD1EB04AC3}"/>
          </ac:spMkLst>
        </pc:spChg>
      </pc:sldChg>
      <pc:sldChg chg="modSp mod modTransition modAnim">
        <pc:chgData name="Nguyễn Bá Thắng" userId="5e533826-2ba1-4543-aa3b-da93bd407a75" providerId="ADAL" clId="{F6B7AB80-5381-ED49-846D-448FCC7020FD}" dt="2020-09-13T14:54:17.901" v="7739"/>
        <pc:sldMkLst>
          <pc:docMk/>
          <pc:sldMk cId="1010610441" sldId="259"/>
        </pc:sldMkLst>
        <pc:spChg chg="mod">
          <ac:chgData name="Nguyễn Bá Thắng" userId="5e533826-2ba1-4543-aa3b-da93bd407a75" providerId="ADAL" clId="{F6B7AB80-5381-ED49-846D-448FCC7020FD}" dt="2020-09-13T08:03:33.501" v="1593" actId="14100"/>
          <ac:spMkLst>
            <pc:docMk/>
            <pc:sldMk cId="1010610441" sldId="259"/>
            <ac:spMk id="3" creationId="{65EFF25E-ABB9-0049-82E4-20F056BEA8F0}"/>
          </ac:spMkLst>
        </pc:spChg>
        <pc:spChg chg="mod">
          <ac:chgData name="Nguyễn Bá Thắng" userId="5e533826-2ba1-4543-aa3b-da93bd407a75" providerId="ADAL" clId="{F6B7AB80-5381-ED49-846D-448FCC7020FD}" dt="2020-09-13T14:11:11.208" v="5560" actId="20577"/>
          <ac:spMkLst>
            <pc:docMk/>
            <pc:sldMk cId="1010610441" sldId="259"/>
            <ac:spMk id="4" creationId="{C2080D2B-1054-2F4E-A155-1B218D83D125}"/>
          </ac:spMkLst>
        </pc:spChg>
      </pc:sldChg>
      <pc:sldChg chg="modSp mod modTransition modNotesTx">
        <pc:chgData name="Nguyễn Bá Thắng" userId="5e533826-2ba1-4543-aa3b-da93bd407a75" providerId="ADAL" clId="{F6B7AB80-5381-ED49-846D-448FCC7020FD}" dt="2020-09-13T14:49:14.025" v="7729"/>
        <pc:sldMkLst>
          <pc:docMk/>
          <pc:sldMk cId="3751078005" sldId="260"/>
        </pc:sldMkLst>
        <pc:spChg chg="mod">
          <ac:chgData name="Nguyễn Bá Thắng" userId="5e533826-2ba1-4543-aa3b-da93bd407a75" providerId="ADAL" clId="{F6B7AB80-5381-ED49-846D-448FCC7020FD}" dt="2020-09-13T06:48:05.631" v="648" actId="20577"/>
          <ac:spMkLst>
            <pc:docMk/>
            <pc:sldMk cId="3751078005" sldId="260"/>
            <ac:spMk id="3" creationId="{49B5D075-0DF7-034B-9798-009BA8075A5F}"/>
          </ac:spMkLst>
        </pc:spChg>
      </pc:sldChg>
      <pc:sldChg chg="modSp mod modTransition modAnim modShow modNotesTx">
        <pc:chgData name="Nguyễn Bá Thắng" userId="5e533826-2ba1-4543-aa3b-da93bd407a75" providerId="ADAL" clId="{F6B7AB80-5381-ED49-846D-448FCC7020FD}" dt="2020-09-13T14:51:58.230" v="7734"/>
        <pc:sldMkLst>
          <pc:docMk/>
          <pc:sldMk cId="3714567017" sldId="261"/>
        </pc:sldMkLst>
        <pc:spChg chg="mod">
          <ac:chgData name="Nguyễn Bá Thắng" userId="5e533826-2ba1-4543-aa3b-da93bd407a75" providerId="ADAL" clId="{F6B7AB80-5381-ED49-846D-448FCC7020FD}" dt="2020-09-13T07:32:32.669" v="1025" actId="14100"/>
          <ac:spMkLst>
            <pc:docMk/>
            <pc:sldMk cId="3714567017" sldId="261"/>
            <ac:spMk id="2" creationId="{235A2033-1BC7-6046-9FC9-621161A8A05B}"/>
          </ac:spMkLst>
        </pc:spChg>
        <pc:spChg chg="mod">
          <ac:chgData name="Nguyễn Bá Thắng" userId="5e533826-2ba1-4543-aa3b-da93bd407a75" providerId="ADAL" clId="{F6B7AB80-5381-ED49-846D-448FCC7020FD}" dt="2020-09-13T07:53:13.342" v="1029" actId="1076"/>
          <ac:spMkLst>
            <pc:docMk/>
            <pc:sldMk cId="3714567017" sldId="261"/>
            <ac:spMk id="3" creationId="{80185D02-606B-5F46-BB8F-A8828D8104C8}"/>
          </ac:spMkLst>
        </pc:spChg>
        <pc:spChg chg="mod">
          <ac:chgData name="Nguyễn Bá Thắng" userId="5e533826-2ba1-4543-aa3b-da93bd407a75" providerId="ADAL" clId="{F6B7AB80-5381-ED49-846D-448FCC7020FD}" dt="2020-09-13T07:51:40.387" v="1027" actId="14100"/>
          <ac:spMkLst>
            <pc:docMk/>
            <pc:sldMk cId="3714567017" sldId="261"/>
            <ac:spMk id="4" creationId="{EA6E648F-FE19-564D-99A1-0624355F0B22}"/>
          </ac:spMkLst>
        </pc:spChg>
      </pc:sldChg>
      <pc:sldChg chg="del">
        <pc:chgData name="Nguyễn Bá Thắng" userId="5e533826-2ba1-4543-aa3b-da93bd407a75" providerId="ADAL" clId="{F6B7AB80-5381-ED49-846D-448FCC7020FD}" dt="2020-09-13T08:14:45.155" v="2340" actId="2696"/>
        <pc:sldMkLst>
          <pc:docMk/>
          <pc:sldMk cId="2567013351" sldId="263"/>
        </pc:sldMkLst>
      </pc:sldChg>
      <pc:sldChg chg="modSp mod modTransition modAnim modNotesTx">
        <pc:chgData name="Nguyễn Bá Thắng" userId="5e533826-2ba1-4543-aa3b-da93bd407a75" providerId="ADAL" clId="{F6B7AB80-5381-ED49-846D-448FCC7020FD}" dt="2020-09-13T14:56:51.105" v="7759"/>
        <pc:sldMkLst>
          <pc:docMk/>
          <pc:sldMk cId="2223826248" sldId="264"/>
        </pc:sldMkLst>
        <pc:spChg chg="mod">
          <ac:chgData name="Nguyễn Bá Thắng" userId="5e533826-2ba1-4543-aa3b-da93bd407a75" providerId="ADAL" clId="{F6B7AB80-5381-ED49-846D-448FCC7020FD}" dt="2020-09-13T08:15:30.351" v="2342" actId="14100"/>
          <ac:spMkLst>
            <pc:docMk/>
            <pc:sldMk cId="2223826248" sldId="264"/>
            <ac:spMk id="2" creationId="{9B9EA3EE-AE7A-1D41-9AD2-66D33D73FD3D}"/>
          </ac:spMkLst>
        </pc:spChg>
        <pc:spChg chg="mod">
          <ac:chgData name="Nguyễn Bá Thắng" userId="5e533826-2ba1-4543-aa3b-da93bd407a75" providerId="ADAL" clId="{F6B7AB80-5381-ED49-846D-448FCC7020FD}" dt="2020-09-13T08:16:58.862" v="2362" actId="20577"/>
          <ac:spMkLst>
            <pc:docMk/>
            <pc:sldMk cId="2223826248" sldId="264"/>
            <ac:spMk id="3" creationId="{43D16209-BE1A-BB43-8AF5-FAC85EFA85C2}"/>
          </ac:spMkLst>
        </pc:spChg>
        <pc:spChg chg="mod">
          <ac:chgData name="Nguyễn Bá Thắng" userId="5e533826-2ba1-4543-aa3b-da93bd407a75" providerId="ADAL" clId="{F6B7AB80-5381-ED49-846D-448FCC7020FD}" dt="2020-09-13T08:17:46.963" v="2364" actId="1076"/>
          <ac:spMkLst>
            <pc:docMk/>
            <pc:sldMk cId="2223826248" sldId="264"/>
            <ac:spMk id="4" creationId="{9CCAF5E3-E004-8545-B215-6755303E566D}"/>
          </ac:spMkLst>
        </pc:spChg>
      </pc:sldChg>
      <pc:sldChg chg="modSp mod modTransition modAnim">
        <pc:chgData name="Nguyễn Bá Thắng" userId="5e533826-2ba1-4543-aa3b-da93bd407a75" providerId="ADAL" clId="{F6B7AB80-5381-ED49-846D-448FCC7020FD}" dt="2020-09-13T14:51:33.279" v="7733"/>
        <pc:sldMkLst>
          <pc:docMk/>
          <pc:sldMk cId="820912616" sldId="265"/>
        </pc:sldMkLst>
        <pc:spChg chg="mod">
          <ac:chgData name="Nguyễn Bá Thắng" userId="5e533826-2ba1-4543-aa3b-da93bd407a75" providerId="ADAL" clId="{F6B7AB80-5381-ED49-846D-448FCC7020FD}" dt="2020-09-13T07:53:05.543" v="1028" actId="1076"/>
          <ac:spMkLst>
            <pc:docMk/>
            <pc:sldMk cId="820912616" sldId="265"/>
            <ac:spMk id="2" creationId="{733D15E9-3F31-0543-A26B-E433F744ECC9}"/>
          </ac:spMkLst>
        </pc:spChg>
        <pc:spChg chg="mod">
          <ac:chgData name="Nguyễn Bá Thắng" userId="5e533826-2ba1-4543-aa3b-da93bd407a75" providerId="ADAL" clId="{F6B7AB80-5381-ED49-846D-448FCC7020FD}" dt="2020-09-13T06:46:02.710" v="550" actId="20577"/>
          <ac:spMkLst>
            <pc:docMk/>
            <pc:sldMk cId="820912616" sldId="265"/>
            <ac:spMk id="3" creationId="{172EB411-DD9F-FC4E-9C56-4AE977D1CA58}"/>
          </ac:spMkLst>
        </pc:spChg>
        <pc:picChg chg="mod">
          <ac:chgData name="Nguyễn Bá Thắng" userId="5e533826-2ba1-4543-aa3b-da93bd407a75" providerId="ADAL" clId="{F6B7AB80-5381-ED49-846D-448FCC7020FD}" dt="2020-09-13T07:29:26.767" v="882" actId="1038"/>
          <ac:picMkLst>
            <pc:docMk/>
            <pc:sldMk cId="820912616" sldId="265"/>
            <ac:picMk id="4" creationId="{E9B65E0A-6E48-9146-A317-CED49B847C2D}"/>
          </ac:picMkLst>
        </pc:picChg>
      </pc:sldChg>
      <pc:sldChg chg="modSp mod modTransition modAnim">
        <pc:chgData name="Nguyễn Bá Thắng" userId="5e533826-2ba1-4543-aa3b-da93bd407a75" providerId="ADAL" clId="{F6B7AB80-5381-ED49-846D-448FCC7020FD}" dt="2020-09-13T14:58:27.161" v="7765"/>
        <pc:sldMkLst>
          <pc:docMk/>
          <pc:sldMk cId="2986408596" sldId="266"/>
        </pc:sldMkLst>
        <pc:spChg chg="mod">
          <ac:chgData name="Nguyễn Bá Thắng" userId="5e533826-2ba1-4543-aa3b-da93bd407a75" providerId="ADAL" clId="{F6B7AB80-5381-ED49-846D-448FCC7020FD}" dt="2020-09-13T14:57:50.522" v="7764" actId="207"/>
          <ac:spMkLst>
            <pc:docMk/>
            <pc:sldMk cId="2986408596" sldId="266"/>
            <ac:spMk id="3" creationId="{69EB0300-CFB0-9C46-9461-378D0B540B8F}"/>
          </ac:spMkLst>
        </pc:spChg>
        <pc:spChg chg="mod">
          <ac:chgData name="Nguyễn Bá Thắng" userId="5e533826-2ba1-4543-aa3b-da93bd407a75" providerId="ADAL" clId="{F6B7AB80-5381-ED49-846D-448FCC7020FD}" dt="2020-09-13T14:10:43.485" v="5542" actId="14100"/>
          <ac:spMkLst>
            <pc:docMk/>
            <pc:sldMk cId="2986408596" sldId="266"/>
            <ac:spMk id="4" creationId="{61DAF876-9409-6C4A-8005-FE8ECA4240D8}"/>
          </ac:spMkLst>
        </pc:spChg>
        <pc:spChg chg="mod">
          <ac:chgData name="Nguyễn Bá Thắng" userId="5e533826-2ba1-4543-aa3b-da93bd407a75" providerId="ADAL" clId="{F6B7AB80-5381-ED49-846D-448FCC7020FD}" dt="2020-09-13T14:10:50.101" v="5543" actId="14100"/>
          <ac:spMkLst>
            <pc:docMk/>
            <pc:sldMk cId="2986408596" sldId="266"/>
            <ac:spMk id="5" creationId="{397641A7-8235-5E47-B102-BC514B9B63B8}"/>
          </ac:spMkLst>
        </pc:spChg>
        <pc:spChg chg="mod">
          <ac:chgData name="Nguyễn Bá Thắng" userId="5e533826-2ba1-4543-aa3b-da93bd407a75" providerId="ADAL" clId="{F6B7AB80-5381-ED49-846D-448FCC7020FD}" dt="2020-09-13T08:17:58.009" v="2365" actId="1076"/>
          <ac:spMkLst>
            <pc:docMk/>
            <pc:sldMk cId="2986408596" sldId="266"/>
            <ac:spMk id="6" creationId="{E05CA25C-1D6D-3F45-BEB2-94E19E8AE1FB}"/>
          </ac:spMkLst>
        </pc:spChg>
      </pc:sldChg>
      <pc:sldChg chg="addSp delSp modSp mod modTransition modAnim modNotesTx">
        <pc:chgData name="Nguyễn Bá Thắng" userId="5e533826-2ba1-4543-aa3b-da93bd407a75" providerId="ADAL" clId="{F6B7AB80-5381-ED49-846D-448FCC7020FD}" dt="2020-09-13T15:01:02.193" v="7774"/>
        <pc:sldMkLst>
          <pc:docMk/>
          <pc:sldMk cId="3965448640" sldId="268"/>
        </pc:sldMkLst>
        <pc:spChg chg="mod">
          <ac:chgData name="Nguyễn Bá Thắng" userId="5e533826-2ba1-4543-aa3b-da93bd407a75" providerId="ADAL" clId="{F6B7AB80-5381-ED49-846D-448FCC7020FD}" dt="2020-09-13T08:48:38.069" v="4132" actId="14100"/>
          <ac:spMkLst>
            <pc:docMk/>
            <pc:sldMk cId="3965448640" sldId="268"/>
            <ac:spMk id="3" creationId="{162AD581-0053-0847-96C7-B3603A3945D2}"/>
          </ac:spMkLst>
        </pc:spChg>
        <pc:spChg chg="mod">
          <ac:chgData name="Nguyễn Bá Thắng" userId="5e533826-2ba1-4543-aa3b-da93bd407a75" providerId="ADAL" clId="{F6B7AB80-5381-ED49-846D-448FCC7020FD}" dt="2020-09-13T08:37:32.549" v="3701" actId="20577"/>
          <ac:spMkLst>
            <pc:docMk/>
            <pc:sldMk cId="3965448640" sldId="268"/>
            <ac:spMk id="4" creationId="{90B92D0F-EEE0-0D4B-B989-57CB33E8B005}"/>
          </ac:spMkLst>
        </pc:spChg>
        <pc:spChg chg="mod">
          <ac:chgData name="Nguyễn Bá Thắng" userId="5e533826-2ba1-4543-aa3b-da93bd407a75" providerId="ADAL" clId="{F6B7AB80-5381-ED49-846D-448FCC7020FD}" dt="2020-09-13T08:48:47.497" v="4134" actId="1076"/>
          <ac:spMkLst>
            <pc:docMk/>
            <pc:sldMk cId="3965448640" sldId="268"/>
            <ac:spMk id="5" creationId="{6BD74D49-723D-F245-87E2-C2ADED1C378A}"/>
          </ac:spMkLst>
        </pc:spChg>
        <pc:spChg chg="del">
          <ac:chgData name="Nguyễn Bá Thắng" userId="5e533826-2ba1-4543-aa3b-da93bd407a75" providerId="ADAL" clId="{F6B7AB80-5381-ED49-846D-448FCC7020FD}" dt="2020-09-13T08:38:08.869" v="3707" actId="478"/>
          <ac:spMkLst>
            <pc:docMk/>
            <pc:sldMk cId="3965448640" sldId="268"/>
            <ac:spMk id="6" creationId="{2B6F72E7-6683-454A-B228-6B459892AF2D}"/>
          </ac:spMkLst>
        </pc:spChg>
        <pc:spChg chg="mod">
          <ac:chgData name="Nguyễn Bá Thắng" userId="5e533826-2ba1-4543-aa3b-da93bd407a75" providerId="ADAL" clId="{F6B7AB80-5381-ED49-846D-448FCC7020FD}" dt="2020-09-13T08:38:34.844" v="3710" actId="1076"/>
          <ac:spMkLst>
            <pc:docMk/>
            <pc:sldMk cId="3965448640" sldId="268"/>
            <ac:spMk id="7" creationId="{FD7CA398-B3C3-794A-BA61-B347AEA96115}"/>
          </ac:spMkLst>
        </pc:spChg>
        <pc:spChg chg="add mod">
          <ac:chgData name="Nguyễn Bá Thắng" userId="5e533826-2ba1-4543-aa3b-da93bd407a75" providerId="ADAL" clId="{F6B7AB80-5381-ED49-846D-448FCC7020FD}" dt="2020-09-13T08:48:42.827" v="4133" actId="14100"/>
          <ac:spMkLst>
            <pc:docMk/>
            <pc:sldMk cId="3965448640" sldId="268"/>
            <ac:spMk id="9" creationId="{7307B841-FD61-114A-A558-17875DCEE464}"/>
          </ac:spMkLst>
        </pc:spChg>
      </pc:sldChg>
      <pc:sldChg chg="addSp delSp modSp mod modTransition modAnim">
        <pc:chgData name="Nguyễn Bá Thắng" userId="5e533826-2ba1-4543-aa3b-da93bd407a75" providerId="ADAL" clId="{F6B7AB80-5381-ED49-846D-448FCC7020FD}" dt="2020-09-13T15:03:11.948" v="7781"/>
        <pc:sldMkLst>
          <pc:docMk/>
          <pc:sldMk cId="3729053518" sldId="270"/>
        </pc:sldMkLst>
        <pc:spChg chg="mod">
          <ac:chgData name="Nguyễn Bá Thắng" userId="5e533826-2ba1-4543-aa3b-da93bd407a75" providerId="ADAL" clId="{F6B7AB80-5381-ED49-846D-448FCC7020FD}" dt="2020-09-13T14:05:51.622" v="5243" actId="14100"/>
          <ac:spMkLst>
            <pc:docMk/>
            <pc:sldMk cId="3729053518" sldId="270"/>
            <ac:spMk id="3" creationId="{82C681E3-4EE8-6D40-980E-0671127C473E}"/>
          </ac:spMkLst>
        </pc:spChg>
        <pc:spChg chg="mod">
          <ac:chgData name="Nguyễn Bá Thắng" userId="5e533826-2ba1-4543-aa3b-da93bd407a75" providerId="ADAL" clId="{F6B7AB80-5381-ED49-846D-448FCC7020FD}" dt="2020-09-13T14:06:02.457" v="5246" actId="14100"/>
          <ac:spMkLst>
            <pc:docMk/>
            <pc:sldMk cId="3729053518" sldId="270"/>
            <ac:spMk id="5" creationId="{7DC35452-6ED6-0F46-A48C-7068DAE2F1A7}"/>
          </ac:spMkLst>
        </pc:spChg>
        <pc:spChg chg="del">
          <ac:chgData name="Nguyễn Bá Thắng" userId="5e533826-2ba1-4543-aa3b-da93bd407a75" providerId="ADAL" clId="{F6B7AB80-5381-ED49-846D-448FCC7020FD}" dt="2020-09-13T13:59:29.344" v="4644" actId="478"/>
          <ac:spMkLst>
            <pc:docMk/>
            <pc:sldMk cId="3729053518" sldId="270"/>
            <ac:spMk id="6" creationId="{433037BD-DEF9-0C41-B850-4C03DA1B85C4}"/>
          </ac:spMkLst>
        </pc:spChg>
        <pc:spChg chg="mod">
          <ac:chgData name="Nguyễn Bá Thắng" userId="5e533826-2ba1-4543-aa3b-da93bd407a75" providerId="ADAL" clId="{F6B7AB80-5381-ED49-846D-448FCC7020FD}" dt="2020-09-13T14:06:06.708" v="5247" actId="1076"/>
          <ac:spMkLst>
            <pc:docMk/>
            <pc:sldMk cId="3729053518" sldId="270"/>
            <ac:spMk id="7" creationId="{5B3CCA87-9184-1146-BA22-AE1DB7B7C68D}"/>
          </ac:spMkLst>
        </pc:spChg>
        <pc:spChg chg="add mod">
          <ac:chgData name="Nguyễn Bá Thắng" userId="5e533826-2ba1-4543-aa3b-da93bd407a75" providerId="ADAL" clId="{F6B7AB80-5381-ED49-846D-448FCC7020FD}" dt="2020-09-13T14:05:55.909" v="5244" actId="14100"/>
          <ac:spMkLst>
            <pc:docMk/>
            <pc:sldMk cId="3729053518" sldId="270"/>
            <ac:spMk id="9" creationId="{A11B7005-4AD5-8C44-82C0-6DCC4BD952F6}"/>
          </ac:spMkLst>
        </pc:spChg>
      </pc:sldChg>
      <pc:sldChg chg="modSp mod modTransition modAnim modNotesTx">
        <pc:chgData name="Nguyễn Bá Thắng" userId="5e533826-2ba1-4543-aa3b-da93bd407a75" providerId="ADAL" clId="{F6B7AB80-5381-ED49-846D-448FCC7020FD}" dt="2020-09-13T14:20:37.384" v="6753" actId="20577"/>
        <pc:sldMkLst>
          <pc:docMk/>
          <pc:sldMk cId="136711059" sldId="271"/>
        </pc:sldMkLst>
        <pc:spChg chg="mod">
          <ac:chgData name="Nguyễn Bá Thắng" userId="5e533826-2ba1-4543-aa3b-da93bd407a75" providerId="ADAL" clId="{F6B7AB80-5381-ED49-846D-448FCC7020FD}" dt="2020-09-13T14:19:12.256" v="6544" actId="20577"/>
          <ac:spMkLst>
            <pc:docMk/>
            <pc:sldMk cId="136711059" sldId="271"/>
            <ac:spMk id="7" creationId="{520AC8E1-358E-C24C-937C-DEB5A70ABF7A}"/>
          </ac:spMkLst>
        </pc:spChg>
        <pc:picChg chg="mod">
          <ac:chgData name="Nguyễn Bá Thắng" userId="5e533826-2ba1-4543-aa3b-da93bd407a75" providerId="ADAL" clId="{F6B7AB80-5381-ED49-846D-448FCC7020FD}" dt="2020-09-13T14:16:38.823" v="6123" actId="1076"/>
          <ac:picMkLst>
            <pc:docMk/>
            <pc:sldMk cId="136711059" sldId="271"/>
            <ac:picMk id="8" creationId="{688E32F5-5BBB-F242-A7F5-C7AC2DC76E04}"/>
          </ac:picMkLst>
        </pc:picChg>
      </pc:sldChg>
      <pc:sldChg chg="modSp modTransition modNotesTx">
        <pc:chgData name="Nguyễn Bá Thắng" userId="5e533826-2ba1-4543-aa3b-da93bd407a75" providerId="ADAL" clId="{F6B7AB80-5381-ED49-846D-448FCC7020FD}" dt="2020-09-13T14:34:58.075" v="7378" actId="20577"/>
        <pc:sldMkLst>
          <pc:docMk/>
          <pc:sldMk cId="1792489966" sldId="272"/>
        </pc:sldMkLst>
        <pc:graphicFrameChg chg="mod">
          <ac:chgData name="Nguyễn Bá Thắng" userId="5e533826-2ba1-4543-aa3b-da93bd407a75" providerId="ADAL" clId="{F6B7AB80-5381-ED49-846D-448FCC7020FD}" dt="2020-09-13T14:31:09.516" v="6825" actId="1035"/>
          <ac:graphicFrameMkLst>
            <pc:docMk/>
            <pc:sldMk cId="1792489966" sldId="272"/>
            <ac:graphicFrameMk id="4" creationId="{89EFA4B2-7499-944D-8AD1-CA8C1D91587A}"/>
          </ac:graphicFrameMkLst>
        </pc:graphicFrameChg>
      </pc:sldChg>
      <pc:sldChg chg="modTransition modNotesTx">
        <pc:chgData name="Nguyễn Bá Thắng" userId="5e533826-2ba1-4543-aa3b-da93bd407a75" providerId="ADAL" clId="{F6B7AB80-5381-ED49-846D-448FCC7020FD}" dt="2020-09-13T14:43:07.758" v="7644" actId="20577"/>
        <pc:sldMkLst>
          <pc:docMk/>
          <pc:sldMk cId="3177876510" sldId="273"/>
        </pc:sldMkLst>
      </pc:sldChg>
      <pc:sldChg chg="addSp modSp mod modTransition modNotesTx">
        <pc:chgData name="Nguyễn Bá Thắng" userId="5e533826-2ba1-4543-aa3b-da93bd407a75" providerId="ADAL" clId="{F6B7AB80-5381-ED49-846D-448FCC7020FD}" dt="2020-09-13T14:29:43.807" v="6818" actId="13822"/>
        <pc:sldMkLst>
          <pc:docMk/>
          <pc:sldMk cId="2218299143" sldId="274"/>
        </pc:sldMkLst>
        <pc:spChg chg="mod">
          <ac:chgData name="Nguyễn Bá Thắng" userId="5e533826-2ba1-4543-aa3b-da93bd407a75" providerId="ADAL" clId="{F6B7AB80-5381-ED49-846D-448FCC7020FD}" dt="2020-09-13T14:16:24.761" v="6122" actId="1076"/>
          <ac:spMkLst>
            <pc:docMk/>
            <pc:sldMk cId="2218299143" sldId="274"/>
            <ac:spMk id="2" creationId="{B85B8CE2-7861-C14C-BD96-C5FDF6714EA8}"/>
          </ac:spMkLst>
        </pc:spChg>
        <pc:spChg chg="mod">
          <ac:chgData name="Nguyễn Bá Thắng" userId="5e533826-2ba1-4543-aa3b-da93bd407a75" providerId="ADAL" clId="{F6B7AB80-5381-ED49-846D-448FCC7020FD}" dt="2020-09-13T14:27:18.071" v="6758" actId="14100"/>
          <ac:spMkLst>
            <pc:docMk/>
            <pc:sldMk cId="2218299143" sldId="274"/>
            <ac:spMk id="3" creationId="{6DE488DA-DAC5-944E-AE31-853FCEE8FFFB}"/>
          </ac:spMkLst>
        </pc:spChg>
        <pc:spChg chg="mod">
          <ac:chgData name="Nguyễn Bá Thắng" userId="5e533826-2ba1-4543-aa3b-da93bd407a75" providerId="ADAL" clId="{F6B7AB80-5381-ED49-846D-448FCC7020FD}" dt="2020-09-13T14:12:54.269" v="5574" actId="1076"/>
          <ac:spMkLst>
            <pc:docMk/>
            <pc:sldMk cId="2218299143" sldId="274"/>
            <ac:spMk id="9" creationId="{E67CC689-826B-9D45-AF9E-60CA8F985CEB}"/>
          </ac:spMkLst>
        </pc:spChg>
        <pc:spChg chg="add mod">
          <ac:chgData name="Nguyễn Bá Thắng" userId="5e533826-2ba1-4543-aa3b-da93bd407a75" providerId="ADAL" clId="{F6B7AB80-5381-ED49-846D-448FCC7020FD}" dt="2020-09-13T14:29:43.807" v="6818" actId="13822"/>
          <ac:spMkLst>
            <pc:docMk/>
            <pc:sldMk cId="2218299143" sldId="274"/>
            <ac:spMk id="10" creationId="{608F5D6D-19AF-4C45-A15C-D8A24442EC1C}"/>
          </ac:spMkLst>
        </pc:spChg>
        <pc:picChg chg="mod">
          <ac:chgData name="Nguyễn Bá Thắng" userId="5e533826-2ba1-4543-aa3b-da93bd407a75" providerId="ADAL" clId="{F6B7AB80-5381-ED49-846D-448FCC7020FD}" dt="2020-09-13T14:27:14.482" v="6757" actId="1076"/>
          <ac:picMkLst>
            <pc:docMk/>
            <pc:sldMk cId="2218299143" sldId="274"/>
            <ac:picMk id="4" creationId="{52BC0518-CCE8-AF4C-BA12-67F1EF913533}"/>
          </ac:picMkLst>
        </pc:picChg>
        <pc:picChg chg="mod">
          <ac:chgData name="Nguyễn Bá Thắng" userId="5e533826-2ba1-4543-aa3b-da93bd407a75" providerId="ADAL" clId="{F6B7AB80-5381-ED49-846D-448FCC7020FD}" dt="2020-09-13T14:27:14.482" v="6757" actId="1076"/>
          <ac:picMkLst>
            <pc:docMk/>
            <pc:sldMk cId="2218299143" sldId="274"/>
            <ac:picMk id="5" creationId="{61933F3D-BA86-3F48-B502-EC2AEA1FA44D}"/>
          </ac:picMkLst>
        </pc:picChg>
        <pc:picChg chg="mod">
          <ac:chgData name="Nguyễn Bá Thắng" userId="5e533826-2ba1-4543-aa3b-da93bd407a75" providerId="ADAL" clId="{F6B7AB80-5381-ED49-846D-448FCC7020FD}" dt="2020-09-13T14:27:14.482" v="6757" actId="1076"/>
          <ac:picMkLst>
            <pc:docMk/>
            <pc:sldMk cId="2218299143" sldId="274"/>
            <ac:picMk id="6" creationId="{FDBA503C-3BD5-784A-B078-52427C95CBB4}"/>
          </ac:picMkLst>
        </pc:picChg>
        <pc:picChg chg="mod">
          <ac:chgData name="Nguyễn Bá Thắng" userId="5e533826-2ba1-4543-aa3b-da93bd407a75" providerId="ADAL" clId="{F6B7AB80-5381-ED49-846D-448FCC7020FD}" dt="2020-09-13T14:27:14.482" v="6757" actId="1076"/>
          <ac:picMkLst>
            <pc:docMk/>
            <pc:sldMk cId="2218299143" sldId="274"/>
            <ac:picMk id="7" creationId="{7E28BA73-0574-6E45-9F62-298BB0481449}"/>
          </ac:picMkLst>
        </pc:picChg>
        <pc:picChg chg="mod">
          <ac:chgData name="Nguyễn Bá Thắng" userId="5e533826-2ba1-4543-aa3b-da93bd407a75" providerId="ADAL" clId="{F6B7AB80-5381-ED49-846D-448FCC7020FD}" dt="2020-09-13T14:27:14.482" v="6757" actId="1076"/>
          <ac:picMkLst>
            <pc:docMk/>
            <pc:sldMk cId="2218299143" sldId="274"/>
            <ac:picMk id="8" creationId="{2C3E9B98-6EA3-9F4D-AEDB-533D5D8940EC}"/>
          </ac:picMkLst>
        </pc:picChg>
      </pc:sldChg>
      <pc:sldChg chg="modTransition modNotesTx">
        <pc:chgData name="Nguyễn Bá Thắng" userId="5e533826-2ba1-4543-aa3b-da93bd407a75" providerId="ADAL" clId="{F6B7AB80-5381-ED49-846D-448FCC7020FD}" dt="2020-09-13T14:43:43.108" v="7714" actId="20577"/>
        <pc:sldMkLst>
          <pc:docMk/>
          <pc:sldMk cId="1662057385" sldId="275"/>
        </pc:sldMkLst>
      </pc:sldChg>
      <pc:sldChg chg="modTransition">
        <pc:chgData name="Nguyễn Bá Thắng" userId="5e533826-2ba1-4543-aa3b-da93bd407a75" providerId="ADAL" clId="{F6B7AB80-5381-ED49-846D-448FCC7020FD}" dt="2020-09-13T15:08:06.810" v="7826"/>
        <pc:sldMkLst>
          <pc:docMk/>
          <pc:sldMk cId="3614651796" sldId="276"/>
        </pc:sldMkLst>
      </pc:sldChg>
      <pc:sldChg chg="modTransition">
        <pc:chgData name="Nguyễn Bá Thắng" userId="5e533826-2ba1-4543-aa3b-da93bd407a75" providerId="ADAL" clId="{F6B7AB80-5381-ED49-846D-448FCC7020FD}" dt="2020-09-13T15:08:13.192" v="7827"/>
        <pc:sldMkLst>
          <pc:docMk/>
          <pc:sldMk cId="171557210" sldId="277"/>
        </pc:sldMkLst>
      </pc:sldChg>
      <pc:sldChg chg="modTransition">
        <pc:chgData name="Nguyễn Bá Thắng" userId="5e533826-2ba1-4543-aa3b-da93bd407a75" providerId="ADAL" clId="{F6B7AB80-5381-ED49-846D-448FCC7020FD}" dt="2020-09-13T15:08:15.429" v="7828"/>
        <pc:sldMkLst>
          <pc:docMk/>
          <pc:sldMk cId="2536265902" sldId="278"/>
        </pc:sldMkLst>
      </pc:sldChg>
      <pc:sldChg chg="del">
        <pc:chgData name="Nguyễn Bá Thắng" userId="5e533826-2ba1-4543-aa3b-da93bd407a75" providerId="ADAL" clId="{F6B7AB80-5381-ED49-846D-448FCC7020FD}" dt="2020-09-13T06:45:03.423" v="534" actId="2696"/>
        <pc:sldMkLst>
          <pc:docMk/>
          <pc:sldMk cId="818487370" sldId="285"/>
        </pc:sldMkLst>
      </pc:sldChg>
      <pc:sldChg chg="modTransition modNotesTx">
        <pc:chgData name="Nguyễn Bá Thắng" userId="5e533826-2ba1-4543-aa3b-da93bd407a75" providerId="ADAL" clId="{F6B7AB80-5381-ED49-846D-448FCC7020FD}" dt="2020-09-13T14:58:59.614" v="7766"/>
        <pc:sldMkLst>
          <pc:docMk/>
          <pc:sldMk cId="2100202182" sldId="286"/>
        </pc:sldMkLst>
      </pc:sldChg>
      <pc:sldChg chg="del">
        <pc:chgData name="Nguyễn Bá Thắng" userId="5e533826-2ba1-4543-aa3b-da93bd407a75" providerId="ADAL" clId="{F6B7AB80-5381-ED49-846D-448FCC7020FD}" dt="2020-09-13T15:21:24.975" v="9083" actId="2696"/>
        <pc:sldMkLst>
          <pc:docMk/>
          <pc:sldMk cId="3588766955" sldId="287"/>
        </pc:sldMkLst>
      </pc:sldChg>
      <pc:sldChg chg="modAnim">
        <pc:chgData name="Nguyễn Bá Thắng" userId="5e533826-2ba1-4543-aa3b-da93bd407a75" providerId="ADAL" clId="{F6B7AB80-5381-ED49-846D-448FCC7020FD}" dt="2020-09-13T15:12:49.666" v="7838"/>
        <pc:sldMkLst>
          <pc:docMk/>
          <pc:sldMk cId="2963504377" sldId="1051"/>
        </pc:sldMkLst>
      </pc:sldChg>
      <pc:sldChg chg="modSp del">
        <pc:chgData name="Nguyễn Bá Thắng" userId="5e533826-2ba1-4543-aa3b-da93bd407a75" providerId="ADAL" clId="{F6B7AB80-5381-ED49-846D-448FCC7020FD}" dt="2020-09-13T15:21:17.857" v="9082" actId="2696"/>
        <pc:sldMkLst>
          <pc:docMk/>
          <pc:sldMk cId="4294790712" sldId="1053"/>
        </pc:sldMkLst>
        <pc:graphicFrameChg chg="mod">
          <ac:chgData name="Nguyễn Bá Thắng" userId="5e533826-2ba1-4543-aa3b-da93bd407a75" providerId="ADAL" clId="{F6B7AB80-5381-ED49-846D-448FCC7020FD}" dt="2020-09-13T15:20:41.466" v="9023" actId="1076"/>
          <ac:graphicFrameMkLst>
            <pc:docMk/>
            <pc:sldMk cId="4294790712" sldId="1053"/>
            <ac:graphicFrameMk id="4" creationId="{B823A9B5-61BF-A54A-8AF9-E2CB82259107}"/>
          </ac:graphicFrameMkLst>
        </pc:graphicFrameChg>
      </pc:sldChg>
      <pc:sldChg chg="modSp mod modTransition modAnim modShow modNotesTx">
        <pc:chgData name="Nguyễn Bá Thắng" userId="5e533826-2ba1-4543-aa3b-da93bd407a75" providerId="ADAL" clId="{F6B7AB80-5381-ED49-846D-448FCC7020FD}" dt="2020-09-13T14:56:12.281" v="7757"/>
        <pc:sldMkLst>
          <pc:docMk/>
          <pc:sldMk cId="42224671" sldId="1055"/>
        </pc:sldMkLst>
        <pc:spChg chg="mod">
          <ac:chgData name="Nguyễn Bá Thắng" userId="5e533826-2ba1-4543-aa3b-da93bd407a75" providerId="ADAL" clId="{F6B7AB80-5381-ED49-846D-448FCC7020FD}" dt="2020-09-13T08:10:11.451" v="1879" actId="20577"/>
          <ac:spMkLst>
            <pc:docMk/>
            <pc:sldMk cId="42224671" sldId="1055"/>
            <ac:spMk id="2" creationId="{2985572F-EA20-4048-955E-7A97A1E85C12}"/>
          </ac:spMkLst>
        </pc:spChg>
        <pc:spChg chg="mod">
          <ac:chgData name="Nguyễn Bá Thắng" userId="5e533826-2ba1-4543-aa3b-da93bd407a75" providerId="ADAL" clId="{F6B7AB80-5381-ED49-846D-448FCC7020FD}" dt="2020-09-13T08:10:55.224" v="1903" actId="14100"/>
          <ac:spMkLst>
            <pc:docMk/>
            <pc:sldMk cId="42224671" sldId="1055"/>
            <ac:spMk id="4" creationId="{5F5ED436-04A9-3A45-9429-4A01C5B8268F}"/>
          </ac:spMkLst>
        </pc:spChg>
        <pc:spChg chg="mod">
          <ac:chgData name="Nguyễn Bá Thắng" userId="5e533826-2ba1-4543-aa3b-da93bd407a75" providerId="ADAL" clId="{F6B7AB80-5381-ED49-846D-448FCC7020FD}" dt="2020-09-13T08:10:59.780" v="1904" actId="14100"/>
          <ac:spMkLst>
            <pc:docMk/>
            <pc:sldMk cId="42224671" sldId="1055"/>
            <ac:spMk id="5" creationId="{3D67907F-3369-BA4D-837D-6C09507365ED}"/>
          </ac:spMkLst>
        </pc:spChg>
      </pc:sldChg>
      <pc:sldChg chg="modSp del mod">
        <pc:chgData name="Nguyễn Bá Thắng" userId="5e533826-2ba1-4543-aa3b-da93bd407a75" providerId="ADAL" clId="{F6B7AB80-5381-ED49-846D-448FCC7020FD}" dt="2020-09-13T08:05:37.328" v="1616" actId="2696"/>
        <pc:sldMkLst>
          <pc:docMk/>
          <pc:sldMk cId="698136755" sldId="1056"/>
        </pc:sldMkLst>
        <pc:spChg chg="mod">
          <ac:chgData name="Nguyễn Bá Thắng" userId="5e533826-2ba1-4543-aa3b-da93bd407a75" providerId="ADAL" clId="{F6B7AB80-5381-ED49-846D-448FCC7020FD}" dt="2020-09-13T08:04:56.400" v="1614" actId="14100"/>
          <ac:spMkLst>
            <pc:docMk/>
            <pc:sldMk cId="698136755" sldId="1056"/>
            <ac:spMk id="3" creationId="{49B5D075-0DF7-034B-9798-009BA8075A5F}"/>
          </ac:spMkLst>
        </pc:spChg>
      </pc:sldChg>
      <pc:sldChg chg="modSp mod modTransition modShow modNotesTx">
        <pc:chgData name="Nguyễn Bá Thắng" userId="5e533826-2ba1-4543-aa3b-da93bd407a75" providerId="ADAL" clId="{F6B7AB80-5381-ED49-846D-448FCC7020FD}" dt="2020-09-13T14:59:20.629" v="7767"/>
        <pc:sldMkLst>
          <pc:docMk/>
          <pc:sldMk cId="1650783606" sldId="1059"/>
        </pc:sldMkLst>
        <pc:spChg chg="mod">
          <ac:chgData name="Nguyễn Bá Thắng" userId="5e533826-2ba1-4543-aa3b-da93bd407a75" providerId="ADAL" clId="{F6B7AB80-5381-ED49-846D-448FCC7020FD}" dt="2020-09-13T08:25:36.303" v="3377" actId="14100"/>
          <ac:spMkLst>
            <pc:docMk/>
            <pc:sldMk cId="1650783606" sldId="1059"/>
            <ac:spMk id="3" creationId="{D641A65B-D255-BD47-89D1-DE4F3E78A434}"/>
          </ac:spMkLst>
        </pc:spChg>
      </pc:sldChg>
      <pc:sldChg chg="modSp mod modTransition modAnim modShow">
        <pc:chgData name="Nguyễn Bá Thắng" userId="5e533826-2ba1-4543-aa3b-da93bd407a75" providerId="ADAL" clId="{F6B7AB80-5381-ED49-846D-448FCC7020FD}" dt="2020-09-13T14:41:20.521" v="7409"/>
        <pc:sldMkLst>
          <pc:docMk/>
          <pc:sldMk cId="4275053994" sldId="1067"/>
        </pc:sldMkLst>
        <pc:spChg chg="mod">
          <ac:chgData name="Nguyễn Bá Thắng" userId="5e533826-2ba1-4543-aa3b-da93bd407a75" providerId="ADAL" clId="{F6B7AB80-5381-ED49-846D-448FCC7020FD}" dt="2020-09-13T14:31:35.670" v="6827" actId="1076"/>
          <ac:spMkLst>
            <pc:docMk/>
            <pc:sldMk cId="4275053994" sldId="1067"/>
            <ac:spMk id="5" creationId="{551BB4D1-D5D9-314F-8DF4-E035E135E8E8}"/>
          </ac:spMkLst>
        </pc:spChg>
        <pc:graphicFrameChg chg="mod">
          <ac:chgData name="Nguyễn Bá Thắng" userId="5e533826-2ba1-4543-aa3b-da93bd407a75" providerId="ADAL" clId="{F6B7AB80-5381-ED49-846D-448FCC7020FD}" dt="2020-09-13T14:31:22.911" v="6826"/>
          <ac:graphicFrameMkLst>
            <pc:docMk/>
            <pc:sldMk cId="4275053994" sldId="1067"/>
            <ac:graphicFrameMk id="4" creationId="{89EFA4B2-7499-944D-8AD1-CA8C1D91587A}"/>
          </ac:graphicFrameMkLst>
        </pc:graphicFrameChg>
      </pc:sldChg>
      <pc:sldChg chg="modSp mod modTransition modAnim modShow">
        <pc:chgData name="Nguyễn Bá Thắng" userId="5e533826-2ba1-4543-aa3b-da93bd407a75" providerId="ADAL" clId="{F6B7AB80-5381-ED49-846D-448FCC7020FD}" dt="2020-09-13T14:50:59.636" v="7731"/>
        <pc:sldMkLst>
          <pc:docMk/>
          <pc:sldMk cId="2329767733" sldId="1072"/>
        </pc:sldMkLst>
        <pc:spChg chg="mod">
          <ac:chgData name="Nguyễn Bá Thắng" userId="5e533826-2ba1-4543-aa3b-da93bd407a75" providerId="ADAL" clId="{F6B7AB80-5381-ED49-846D-448FCC7020FD}" dt="2020-09-13T07:29:52.204" v="883" actId="1076"/>
          <ac:spMkLst>
            <pc:docMk/>
            <pc:sldMk cId="2329767733" sldId="1072"/>
            <ac:spMk id="2" creationId="{A1DAAF39-0C1E-1E4A-A2A4-1F239EE63067}"/>
          </ac:spMkLst>
        </pc:spChg>
        <pc:spChg chg="mod">
          <ac:chgData name="Nguyễn Bá Thắng" userId="5e533826-2ba1-4543-aa3b-da93bd407a75" providerId="ADAL" clId="{F6B7AB80-5381-ED49-846D-448FCC7020FD}" dt="2020-09-13T06:47:14.344" v="601" actId="20577"/>
          <ac:spMkLst>
            <pc:docMk/>
            <pc:sldMk cId="2329767733" sldId="1072"/>
            <ac:spMk id="3" creationId="{C8EEDCCE-6E23-DB40-A52F-AC1E3A0904BF}"/>
          </ac:spMkLst>
        </pc:spChg>
      </pc:sldChg>
      <pc:sldChg chg="addSp delSp modSp mod modTransition modClrScheme modAnim chgLayout">
        <pc:chgData name="Nguyễn Bá Thắng" userId="5e533826-2ba1-4543-aa3b-da93bd407a75" providerId="ADAL" clId="{F6B7AB80-5381-ED49-846D-448FCC7020FD}" dt="2020-09-13T15:00:13.828" v="7771"/>
        <pc:sldMkLst>
          <pc:docMk/>
          <pc:sldMk cId="1143462777" sldId="1074"/>
        </pc:sldMkLst>
        <pc:spChg chg="mod ord">
          <ac:chgData name="Nguyễn Bá Thắng" userId="5e533826-2ba1-4543-aa3b-da93bd407a75" providerId="ADAL" clId="{F6B7AB80-5381-ED49-846D-448FCC7020FD}" dt="2020-09-13T08:33:16.120" v="3571" actId="700"/>
          <ac:spMkLst>
            <pc:docMk/>
            <pc:sldMk cId="1143462777" sldId="1074"/>
            <ac:spMk id="2" creationId="{3DBD874A-ADD1-3A41-AB3F-3CA30588DC0E}"/>
          </ac:spMkLst>
        </pc:spChg>
        <pc:spChg chg="mod ord">
          <ac:chgData name="Nguyễn Bá Thắng" userId="5e533826-2ba1-4543-aa3b-da93bd407a75" providerId="ADAL" clId="{F6B7AB80-5381-ED49-846D-448FCC7020FD}" dt="2020-09-13T08:34:57.202" v="3637" actId="20577"/>
          <ac:spMkLst>
            <pc:docMk/>
            <pc:sldMk cId="1143462777" sldId="1074"/>
            <ac:spMk id="3" creationId="{D641A65B-D255-BD47-89D1-DE4F3E78A434}"/>
          </ac:spMkLst>
        </pc:spChg>
        <pc:spChg chg="del">
          <ac:chgData name="Nguyễn Bá Thắng" userId="5e533826-2ba1-4543-aa3b-da93bd407a75" providerId="ADAL" clId="{F6B7AB80-5381-ED49-846D-448FCC7020FD}" dt="2020-09-13T08:33:08.806" v="3570" actId="478"/>
          <ac:spMkLst>
            <pc:docMk/>
            <pc:sldMk cId="1143462777" sldId="1074"/>
            <ac:spMk id="4" creationId="{CCA302D7-5DA5-4A43-9D74-0F4286D9C7E6}"/>
          </ac:spMkLst>
        </pc:spChg>
        <pc:spChg chg="mod">
          <ac:chgData name="Nguyễn Bá Thắng" userId="5e533826-2ba1-4543-aa3b-da93bd407a75" providerId="ADAL" clId="{F6B7AB80-5381-ED49-846D-448FCC7020FD}" dt="2020-09-13T08:36:49.920" v="3667" actId="1076"/>
          <ac:spMkLst>
            <pc:docMk/>
            <pc:sldMk cId="1143462777" sldId="1074"/>
            <ac:spMk id="5" creationId="{6422C58C-592D-F24B-A9FA-1371934A5423}"/>
          </ac:spMkLst>
        </pc:spChg>
        <pc:spChg chg="add del mod">
          <ac:chgData name="Nguyễn Bá Thắng" userId="5e533826-2ba1-4543-aa3b-da93bd407a75" providerId="ADAL" clId="{F6B7AB80-5381-ED49-846D-448FCC7020FD}" dt="2020-09-13T08:33:16.120" v="3571" actId="700"/>
          <ac:spMkLst>
            <pc:docMk/>
            <pc:sldMk cId="1143462777" sldId="1074"/>
            <ac:spMk id="7" creationId="{C18E4696-9141-7549-8BFD-D2D01D054C73}"/>
          </ac:spMkLst>
        </pc:spChg>
      </pc:sldChg>
      <pc:sldChg chg="modSp mod modTransition modAnim modNotesTx">
        <pc:chgData name="Nguyễn Bá Thắng" userId="5e533826-2ba1-4543-aa3b-da93bd407a75" providerId="ADAL" clId="{F6B7AB80-5381-ED49-846D-448FCC7020FD}" dt="2020-09-13T15:01:52.922" v="7777"/>
        <pc:sldMkLst>
          <pc:docMk/>
          <pc:sldMk cId="285347510" sldId="1075"/>
        </pc:sldMkLst>
        <pc:spChg chg="mod">
          <ac:chgData name="Nguyễn Bá Thắng" userId="5e533826-2ba1-4543-aa3b-da93bd407a75" providerId="ADAL" clId="{F6B7AB80-5381-ED49-846D-448FCC7020FD}" dt="2020-09-13T13:54:24.177" v="4151" actId="20577"/>
          <ac:spMkLst>
            <pc:docMk/>
            <pc:sldMk cId="285347510" sldId="1075"/>
            <ac:spMk id="6" creationId="{78E74221-4410-48E3-A217-FBF871B9E73F}"/>
          </ac:spMkLst>
        </pc:spChg>
        <pc:spChg chg="mod">
          <ac:chgData name="Nguyễn Bá Thắng" userId="5e533826-2ba1-4543-aa3b-da93bd407a75" providerId="ADAL" clId="{F6B7AB80-5381-ED49-846D-448FCC7020FD}" dt="2020-09-13T13:58:19.759" v="4642" actId="20577"/>
          <ac:spMkLst>
            <pc:docMk/>
            <pc:sldMk cId="285347510" sldId="1075"/>
            <ac:spMk id="7" creationId="{60F005C2-03EA-4E9D-B2A8-443A6A466FBF}"/>
          </ac:spMkLst>
        </pc:spChg>
        <pc:spChg chg="mod">
          <ac:chgData name="Nguyễn Bá Thắng" userId="5e533826-2ba1-4543-aa3b-da93bd407a75" providerId="ADAL" clId="{F6B7AB80-5381-ED49-846D-448FCC7020FD}" dt="2020-09-13T13:57:57.261" v="4620" actId="113"/>
          <ac:spMkLst>
            <pc:docMk/>
            <pc:sldMk cId="285347510" sldId="1075"/>
            <ac:spMk id="8" creationId="{54DA2294-6909-4C33-877A-79CCF6C3A8E1}"/>
          </ac:spMkLst>
        </pc:spChg>
      </pc:sldChg>
      <pc:sldChg chg="modSp add mod modTransition modNotesTx">
        <pc:chgData name="Nguyễn Bá Thắng" userId="5e533826-2ba1-4543-aa3b-da93bd407a75" providerId="ADAL" clId="{F6B7AB80-5381-ED49-846D-448FCC7020FD}" dt="2020-09-13T14:54:41.655" v="7752"/>
        <pc:sldMkLst>
          <pc:docMk/>
          <pc:sldMk cId="873203604" sldId="1076"/>
        </pc:sldMkLst>
        <pc:spChg chg="mod">
          <ac:chgData name="Nguyễn Bá Thắng" userId="5e533826-2ba1-4543-aa3b-da93bd407a75" providerId="ADAL" clId="{F6B7AB80-5381-ED49-846D-448FCC7020FD}" dt="2020-09-13T08:09:00.127" v="1800" actId="242"/>
          <ac:spMkLst>
            <pc:docMk/>
            <pc:sldMk cId="873203604" sldId="1076"/>
            <ac:spMk id="3" creationId="{49B5D075-0DF7-034B-9798-009BA8075A5F}"/>
          </ac:spMkLst>
        </pc:spChg>
      </pc:sldChg>
      <pc:sldChg chg="modSp add mod modAnim">
        <pc:chgData name="Nguyễn Bá Thắng" userId="5e533826-2ba1-4543-aa3b-da93bd407a75" providerId="ADAL" clId="{F6B7AB80-5381-ED49-846D-448FCC7020FD}" dt="2020-09-13T15:06:16.629" v="7820"/>
        <pc:sldMkLst>
          <pc:docMk/>
          <pc:sldMk cId="396028340" sldId="1077"/>
        </pc:sldMkLst>
        <pc:spChg chg="mod">
          <ac:chgData name="Nguyễn Bá Thắng" userId="5e533826-2ba1-4543-aa3b-da93bd407a75" providerId="ADAL" clId="{F6B7AB80-5381-ED49-846D-448FCC7020FD}" dt="2020-09-13T15:05:29.288" v="7810" actId="20577"/>
          <ac:spMkLst>
            <pc:docMk/>
            <pc:sldMk cId="396028340" sldId="1077"/>
            <ac:spMk id="2" creationId="{4702B635-880F-9547-BE2A-89E0A1200EA2}"/>
          </ac:spMkLst>
        </pc:spChg>
        <pc:spChg chg="mod">
          <ac:chgData name="Nguyễn Bá Thắng" userId="5e533826-2ba1-4543-aa3b-da93bd407a75" providerId="ADAL" clId="{F6B7AB80-5381-ED49-846D-448FCC7020FD}" dt="2020-09-13T15:05:44.576" v="7819" actId="20577"/>
          <ac:spMkLst>
            <pc:docMk/>
            <pc:sldMk cId="396028340" sldId="1077"/>
            <ac:spMk id="3" creationId="{82C681E3-4EE8-6D40-980E-0671127C473E}"/>
          </ac:spMkLst>
        </pc:spChg>
        <pc:spChg chg="mod">
          <ac:chgData name="Nguyễn Bá Thắng" userId="5e533826-2ba1-4543-aa3b-da93bd407a75" providerId="ADAL" clId="{F6B7AB80-5381-ED49-846D-448FCC7020FD}" dt="2020-09-13T14:12:31.609" v="5572" actId="14100"/>
          <ac:spMkLst>
            <pc:docMk/>
            <pc:sldMk cId="396028340" sldId="1077"/>
            <ac:spMk id="5" creationId="{7DC35452-6ED6-0F46-A48C-7068DAE2F1A7}"/>
          </ac:spMkLst>
        </pc:spChg>
        <pc:spChg chg="mod">
          <ac:chgData name="Nguyễn Bá Thắng" userId="5e533826-2ba1-4543-aa3b-da93bd407a75" providerId="ADAL" clId="{F6B7AB80-5381-ED49-846D-448FCC7020FD}" dt="2020-09-13T14:11:47.795" v="5567" actId="14100"/>
          <ac:spMkLst>
            <pc:docMk/>
            <pc:sldMk cId="396028340" sldId="1077"/>
            <ac:spMk id="6" creationId="{433037BD-DEF9-0C41-B850-4C03DA1B85C4}"/>
          </ac:spMkLst>
        </pc:spChg>
        <pc:spChg chg="mod">
          <ac:chgData name="Nguyễn Bá Thắng" userId="5e533826-2ba1-4543-aa3b-da93bd407a75" providerId="ADAL" clId="{F6B7AB80-5381-ED49-846D-448FCC7020FD}" dt="2020-09-13T14:11:54.922" v="5569" actId="1076"/>
          <ac:spMkLst>
            <pc:docMk/>
            <pc:sldMk cId="396028340" sldId="1077"/>
            <ac:spMk id="7" creationId="{5B3CCA87-9184-1146-BA22-AE1DB7B7C68D}"/>
          </ac:spMkLst>
        </pc:spChg>
      </pc:sldChg>
      <pc:sldChg chg="add modAnim">
        <pc:chgData name="Nguyễn Bá Thắng" userId="5e533826-2ba1-4543-aa3b-da93bd407a75" providerId="ADAL" clId="{F6B7AB80-5381-ED49-846D-448FCC7020FD}" dt="2020-09-13T14:48:01.433" v="7726"/>
        <pc:sldMkLst>
          <pc:docMk/>
          <pc:sldMk cId="1104630190" sldId="1078"/>
        </pc:sldMkLst>
      </pc:sldChg>
      <pc:sldChg chg="add modTransition modAnim">
        <pc:chgData name="Nguyễn Bá Thắng" userId="5e533826-2ba1-4543-aa3b-da93bd407a75" providerId="ADAL" clId="{F6B7AB80-5381-ED49-846D-448FCC7020FD}" dt="2020-09-13T15:05:02.823" v="7786"/>
        <pc:sldMkLst>
          <pc:docMk/>
          <pc:sldMk cId="1573114412" sldId="1079"/>
        </pc:sldMkLst>
      </pc:sldChg>
      <pc:sldChg chg="add modTransition modAnim">
        <pc:chgData name="Nguyễn Bá Thắng" userId="5e533826-2ba1-4543-aa3b-da93bd407a75" providerId="ADAL" clId="{F6B7AB80-5381-ED49-846D-448FCC7020FD}" dt="2020-09-13T15:07:43.744" v="7825"/>
        <pc:sldMkLst>
          <pc:docMk/>
          <pc:sldMk cId="888032784" sldId="1080"/>
        </pc:sldMkLst>
      </pc:sldChg>
      <pc:sldChg chg="add modTransition modAnim">
        <pc:chgData name="Nguyễn Bá Thắng" userId="5e533826-2ba1-4543-aa3b-da93bd407a75" providerId="ADAL" clId="{F6B7AB80-5381-ED49-846D-448FCC7020FD}" dt="2020-09-13T15:10:22.648" v="7833"/>
        <pc:sldMkLst>
          <pc:docMk/>
          <pc:sldMk cId="3497322551" sldId="1081"/>
        </pc:sldMkLst>
      </pc:sldChg>
      <pc:sldChg chg="modSp add mod modTransition">
        <pc:chgData name="Nguyễn Bá Thắng" userId="5e533826-2ba1-4543-aa3b-da93bd407a75" providerId="ADAL" clId="{F6B7AB80-5381-ED49-846D-448FCC7020FD}" dt="2020-09-13T15:20:34.438" v="9022"/>
        <pc:sldMkLst>
          <pc:docMk/>
          <pc:sldMk cId="2059906334" sldId="1082"/>
        </pc:sldMkLst>
        <pc:spChg chg="mod">
          <ac:chgData name="Nguyễn Bá Thắng" userId="5e533826-2ba1-4543-aa3b-da93bd407a75" providerId="ADAL" clId="{F6B7AB80-5381-ED49-846D-448FCC7020FD}" dt="2020-09-13T15:13:18.472" v="7887" actId="20577"/>
          <ac:spMkLst>
            <pc:docMk/>
            <pc:sldMk cId="2059906334" sldId="1082"/>
            <ac:spMk id="2" creationId="{0A0CA433-E219-EC40-BA84-52A2EB5D8A2B}"/>
          </ac:spMkLst>
        </pc:spChg>
        <pc:spChg chg="mod">
          <ac:chgData name="Nguyễn Bá Thắng" userId="5e533826-2ba1-4543-aa3b-da93bd407a75" providerId="ADAL" clId="{F6B7AB80-5381-ED49-846D-448FCC7020FD}" dt="2020-09-13T15:20:20.688" v="9021" actId="27636"/>
          <ac:spMkLst>
            <pc:docMk/>
            <pc:sldMk cId="2059906334" sldId="1082"/>
            <ac:spMk id="3" creationId="{5F360535-E1CF-1546-B561-55D3317352DA}"/>
          </ac:spMkLst>
        </pc:spChg>
      </pc:sldChg>
      <pc:sldChg chg="addSp delSp modSp add mod">
        <pc:chgData name="Nguyễn Bá Thắng" userId="5e533826-2ba1-4543-aa3b-da93bd407a75" providerId="ADAL" clId="{F6B7AB80-5381-ED49-846D-448FCC7020FD}" dt="2020-09-16T03:12:20.403" v="9193" actId="1036"/>
        <pc:sldMkLst>
          <pc:docMk/>
          <pc:sldMk cId="903314049" sldId="1083"/>
        </pc:sldMkLst>
        <pc:spChg chg="mod">
          <ac:chgData name="Nguyễn Bá Thắng" userId="5e533826-2ba1-4543-aa3b-da93bd407a75" providerId="ADAL" clId="{F6B7AB80-5381-ED49-846D-448FCC7020FD}" dt="2020-09-13T15:21:14.379" v="9081" actId="20577"/>
          <ac:spMkLst>
            <pc:docMk/>
            <pc:sldMk cId="903314049" sldId="1083"/>
            <ac:spMk id="2" creationId="{C5DA5DFD-8F63-FE41-A5BE-53A6AFB9756B}"/>
          </ac:spMkLst>
        </pc:spChg>
        <pc:spChg chg="add del mod">
          <ac:chgData name="Nguyễn Bá Thắng" userId="5e533826-2ba1-4543-aa3b-da93bd407a75" providerId="ADAL" clId="{F6B7AB80-5381-ED49-846D-448FCC7020FD}" dt="2020-09-16T03:09:45.541" v="9149" actId="478"/>
          <ac:spMkLst>
            <pc:docMk/>
            <pc:sldMk cId="903314049" sldId="1083"/>
            <ac:spMk id="3" creationId="{11A1AB40-7B69-1346-9C81-64A844DDB41B}"/>
          </ac:spMkLst>
        </pc:spChg>
        <pc:spChg chg="add del mod">
          <ac:chgData name="Nguyễn Bá Thắng" userId="5e533826-2ba1-4543-aa3b-da93bd407a75" providerId="ADAL" clId="{F6B7AB80-5381-ED49-846D-448FCC7020FD}" dt="2020-09-16T03:11:32.235" v="9168" actId="478"/>
          <ac:spMkLst>
            <pc:docMk/>
            <pc:sldMk cId="903314049" sldId="1083"/>
            <ac:spMk id="9" creationId="{5DE07799-F27E-F948-9FD1-7F6C0F011410}"/>
          </ac:spMkLst>
        </pc:spChg>
        <pc:spChg chg="add mod">
          <ac:chgData name="Nguyễn Bá Thắng" userId="5e533826-2ba1-4543-aa3b-da93bd407a75" providerId="ADAL" clId="{F6B7AB80-5381-ED49-846D-448FCC7020FD}" dt="2020-09-16T03:11:50.118" v="9180" actId="403"/>
          <ac:spMkLst>
            <pc:docMk/>
            <pc:sldMk cId="903314049" sldId="1083"/>
            <ac:spMk id="11" creationId="{D175F85A-7FD4-EE4D-90F6-523472BE9E8A}"/>
          </ac:spMkLst>
        </pc:spChg>
        <pc:spChg chg="add mod">
          <ac:chgData name="Nguyễn Bá Thắng" userId="5e533826-2ba1-4543-aa3b-da93bd407a75" providerId="ADAL" clId="{F6B7AB80-5381-ED49-846D-448FCC7020FD}" dt="2020-09-16T03:12:06.040" v="9187" actId="1037"/>
          <ac:spMkLst>
            <pc:docMk/>
            <pc:sldMk cId="903314049" sldId="1083"/>
            <ac:spMk id="12" creationId="{EAC830E6-E5BF-8A4E-91DC-1916B3BADAF7}"/>
          </ac:spMkLst>
        </pc:spChg>
        <pc:spChg chg="add mod">
          <ac:chgData name="Nguyễn Bá Thắng" userId="5e533826-2ba1-4543-aa3b-da93bd407a75" providerId="ADAL" clId="{F6B7AB80-5381-ED49-846D-448FCC7020FD}" dt="2020-09-16T03:12:20.403" v="9193" actId="1036"/>
          <ac:spMkLst>
            <pc:docMk/>
            <pc:sldMk cId="903314049" sldId="1083"/>
            <ac:spMk id="13" creationId="{011CC39A-D3D4-0C44-93FF-0D1AA8F9B46D}"/>
          </ac:spMkLst>
        </pc:spChg>
        <pc:spChg chg="add mod">
          <ac:chgData name="Nguyễn Bá Thắng" userId="5e533826-2ba1-4543-aa3b-da93bd407a75" providerId="ADAL" clId="{F6B7AB80-5381-ED49-846D-448FCC7020FD}" dt="2020-09-16T03:12:16.237" v="9189" actId="571"/>
          <ac:spMkLst>
            <pc:docMk/>
            <pc:sldMk cId="903314049" sldId="1083"/>
            <ac:spMk id="14" creationId="{1ADF7214-46F9-E141-9B9F-B15A6005EFF2}"/>
          </ac:spMkLst>
        </pc:spChg>
        <pc:graphicFrameChg chg="mod">
          <ac:chgData name="Nguyễn Bá Thắng" userId="5e533826-2ba1-4543-aa3b-da93bd407a75" providerId="ADAL" clId="{F6B7AB80-5381-ED49-846D-448FCC7020FD}" dt="2020-09-16T03:09:26.893" v="9147" actId="478"/>
          <ac:graphicFrameMkLst>
            <pc:docMk/>
            <pc:sldMk cId="903314049" sldId="1083"/>
            <ac:graphicFrameMk id="4" creationId="{B823A9B5-61BF-A54A-8AF9-E2CB82259107}"/>
          </ac:graphicFrameMkLst>
        </pc:graphicFrameChg>
        <pc:picChg chg="add del mod">
          <ac:chgData name="Nguyễn Bá Thắng" userId="5e533826-2ba1-4543-aa3b-da93bd407a75" providerId="ADAL" clId="{F6B7AB80-5381-ED49-846D-448FCC7020FD}" dt="2020-09-16T03:11:55.547" v="9181" actId="478"/>
          <ac:picMkLst>
            <pc:docMk/>
            <pc:sldMk cId="903314049" sldId="1083"/>
            <ac:picMk id="5" creationId="{D47641E7-E247-2745-B2D8-E3B7F3E7D74E}"/>
          </ac:picMkLst>
        </pc:picChg>
        <pc:picChg chg="add del mod">
          <ac:chgData name="Nguyễn Bá Thắng" userId="5e533826-2ba1-4543-aa3b-da93bd407a75" providerId="ADAL" clId="{F6B7AB80-5381-ED49-846D-448FCC7020FD}" dt="2020-09-16T03:11:55.547" v="9181" actId="478"/>
          <ac:picMkLst>
            <pc:docMk/>
            <pc:sldMk cId="903314049" sldId="1083"/>
            <ac:picMk id="6" creationId="{19657081-9B03-B141-B715-7B4665A2BE54}"/>
          </ac:picMkLst>
        </pc:picChg>
        <pc:picChg chg="add del mod">
          <ac:chgData name="Nguyễn Bá Thắng" userId="5e533826-2ba1-4543-aa3b-da93bd407a75" providerId="ADAL" clId="{F6B7AB80-5381-ED49-846D-448FCC7020FD}" dt="2020-09-16T03:11:55.547" v="9181" actId="478"/>
          <ac:picMkLst>
            <pc:docMk/>
            <pc:sldMk cId="903314049" sldId="1083"/>
            <ac:picMk id="7" creationId="{A8AA57DD-E8B4-9D4A-84B9-5D8C77676027}"/>
          </ac:picMkLst>
        </pc:picChg>
        <pc:picChg chg="add del mod">
          <ac:chgData name="Nguyễn Bá Thắng" userId="5e533826-2ba1-4543-aa3b-da93bd407a75" providerId="ADAL" clId="{F6B7AB80-5381-ED49-846D-448FCC7020FD}" dt="2020-09-16T03:11:55.547" v="9181" actId="478"/>
          <ac:picMkLst>
            <pc:docMk/>
            <pc:sldMk cId="903314049" sldId="1083"/>
            <ac:picMk id="8" creationId="{25E5C85A-C177-5049-A88E-50412B51F329}"/>
          </ac:picMkLst>
        </pc:picChg>
        <pc:picChg chg="add del">
          <ac:chgData name="Nguyễn Bá Thắng" userId="5e533826-2ba1-4543-aa3b-da93bd407a75" providerId="ADAL" clId="{F6B7AB80-5381-ED49-846D-448FCC7020FD}" dt="2020-09-16T03:10:49.338" v="9164"/>
          <ac:picMkLst>
            <pc:docMk/>
            <pc:sldMk cId="903314049" sldId="1083"/>
            <ac:picMk id="10" creationId="{E5890516-973A-0047-92FD-4E977A016176}"/>
          </ac:picMkLst>
        </pc:picChg>
      </pc:sldChg>
    </pc:docChg>
  </pc:docChgLst>
  <pc:docChgLst>
    <pc:chgData name="Nguyễn Bá Thắng" userId="5e533826-2ba1-4543-aa3b-da93bd407a75" providerId="ADAL" clId="{0A0F7CBE-8A49-DB40-A2E2-EAFE2DC8A16C}"/>
    <pc:docChg chg="undo custSel addSld modSld sldOrd modMainMaster">
      <pc:chgData name="Nguyễn Bá Thắng" userId="5e533826-2ba1-4543-aa3b-da93bd407a75" providerId="ADAL" clId="{0A0F7CBE-8A49-DB40-A2E2-EAFE2DC8A16C}" dt="2020-04-27T04:04:02.249" v="2520"/>
      <pc:docMkLst>
        <pc:docMk/>
      </pc:docMkLst>
      <pc:sldChg chg="addSp modSp">
        <pc:chgData name="Nguyễn Bá Thắng" userId="5e533826-2ba1-4543-aa3b-da93bd407a75" providerId="ADAL" clId="{0A0F7CBE-8A49-DB40-A2E2-EAFE2DC8A16C}" dt="2020-04-12T10:40:30.985" v="180" actId="1076"/>
        <pc:sldMkLst>
          <pc:docMk/>
          <pc:sldMk cId="2629021227" sldId="256"/>
        </pc:sldMkLst>
        <pc:spChg chg="mod">
          <ac:chgData name="Nguyễn Bá Thắng" userId="5e533826-2ba1-4543-aa3b-da93bd407a75" providerId="ADAL" clId="{0A0F7CBE-8A49-DB40-A2E2-EAFE2DC8A16C}" dt="2020-04-12T10:36:18.663" v="24" actId="20577"/>
          <ac:spMkLst>
            <pc:docMk/>
            <pc:sldMk cId="2629021227" sldId="256"/>
            <ac:spMk id="2" creationId="{E29B1FDE-2D3D-2548-B168-ECF1F0B66A28}"/>
          </ac:spMkLst>
        </pc:spChg>
        <pc:spChg chg="mod">
          <ac:chgData name="Nguyễn Bá Thắng" userId="5e533826-2ba1-4543-aa3b-da93bd407a75" providerId="ADAL" clId="{0A0F7CBE-8A49-DB40-A2E2-EAFE2DC8A16C}" dt="2020-04-12T10:40:30.985" v="180" actId="1076"/>
          <ac:spMkLst>
            <pc:docMk/>
            <pc:sldMk cId="2629021227" sldId="256"/>
            <ac:spMk id="3" creationId="{CA22BE86-913F-3640-A1D1-7924EDC34455}"/>
          </ac:spMkLst>
        </pc:spChg>
        <pc:picChg chg="add mod">
          <ac:chgData name="Nguyễn Bá Thắng" userId="5e533826-2ba1-4543-aa3b-da93bd407a75" providerId="ADAL" clId="{0A0F7CBE-8A49-DB40-A2E2-EAFE2DC8A16C}" dt="2020-04-12T10:40:19.418" v="178" actId="14100"/>
          <ac:picMkLst>
            <pc:docMk/>
            <pc:sldMk cId="2629021227" sldId="256"/>
            <ac:picMk id="5" creationId="{9ACF72D5-4026-0C4F-B66C-600B8A870BC6}"/>
          </ac:picMkLst>
        </pc:picChg>
      </pc:sldChg>
      <pc:sldChg chg="modSp">
        <pc:chgData name="Nguyễn Bá Thắng" userId="5e533826-2ba1-4543-aa3b-da93bd407a75" providerId="ADAL" clId="{0A0F7CBE-8A49-DB40-A2E2-EAFE2DC8A16C}" dt="2020-04-12T10:38:29.980" v="172" actId="20577"/>
        <pc:sldMkLst>
          <pc:docMk/>
          <pc:sldMk cId="238880556" sldId="257"/>
        </pc:sldMkLst>
        <pc:graphicFrameChg chg="mod">
          <ac:chgData name="Nguyễn Bá Thắng" userId="5e533826-2ba1-4543-aa3b-da93bd407a75" providerId="ADAL" clId="{0A0F7CBE-8A49-DB40-A2E2-EAFE2DC8A16C}" dt="2020-04-12T10:38:29.980" v="172" actId="20577"/>
          <ac:graphicFrameMkLst>
            <pc:docMk/>
            <pc:sldMk cId="238880556" sldId="257"/>
            <ac:graphicFrameMk id="4" creationId="{B823A9B5-61BF-A54A-8AF9-E2CB82259107}"/>
          </ac:graphicFrameMkLst>
        </pc:graphicFrameChg>
      </pc:sldChg>
      <pc:sldChg chg="modSp">
        <pc:chgData name="Nguyễn Bá Thắng" userId="5e533826-2ba1-4543-aa3b-da93bd407a75" providerId="ADAL" clId="{0A0F7CBE-8A49-DB40-A2E2-EAFE2DC8A16C}" dt="2020-04-12T10:56:14.581" v="251" actId="20577"/>
        <pc:sldMkLst>
          <pc:docMk/>
          <pc:sldMk cId="2746826729" sldId="258"/>
        </pc:sldMkLst>
        <pc:spChg chg="mod">
          <ac:chgData name="Nguyễn Bá Thắng" userId="5e533826-2ba1-4543-aa3b-da93bd407a75" providerId="ADAL" clId="{0A0F7CBE-8A49-DB40-A2E2-EAFE2DC8A16C}" dt="2020-04-12T10:51:57.945" v="248" actId="14100"/>
          <ac:spMkLst>
            <pc:docMk/>
            <pc:sldMk cId="2746826729" sldId="258"/>
            <ac:spMk id="2" creationId="{F2ACC88A-896B-9444-B966-C8E6E2A857D8}"/>
          </ac:spMkLst>
        </pc:spChg>
        <pc:spChg chg="mod">
          <ac:chgData name="Nguyễn Bá Thắng" userId="5e533826-2ba1-4543-aa3b-da93bd407a75" providerId="ADAL" clId="{0A0F7CBE-8A49-DB40-A2E2-EAFE2DC8A16C}" dt="2020-04-12T10:56:14.581" v="251" actId="20577"/>
          <ac:spMkLst>
            <pc:docMk/>
            <pc:sldMk cId="2746826729" sldId="258"/>
            <ac:spMk id="3" creationId="{16C6805F-3130-354A-8F59-8973332D0783}"/>
          </ac:spMkLst>
        </pc:spChg>
        <pc:spChg chg="mod">
          <ac:chgData name="Nguyễn Bá Thắng" userId="5e533826-2ba1-4543-aa3b-da93bd407a75" providerId="ADAL" clId="{0A0F7CBE-8A49-DB40-A2E2-EAFE2DC8A16C}" dt="2020-04-12T10:52:06.773" v="250" actId="14100"/>
          <ac:spMkLst>
            <pc:docMk/>
            <pc:sldMk cId="2746826729" sldId="258"/>
            <ac:spMk id="4" creationId="{347498D2-2019-4347-8AFA-E0AD1EB04AC3}"/>
          </ac:spMkLst>
        </pc:spChg>
      </pc:sldChg>
      <pc:sldChg chg="modSp">
        <pc:chgData name="Nguyễn Bá Thắng" userId="5e533826-2ba1-4543-aa3b-da93bd407a75" providerId="ADAL" clId="{0A0F7CBE-8A49-DB40-A2E2-EAFE2DC8A16C}" dt="2020-04-12T22:52:12.088" v="362" actId="1076"/>
        <pc:sldMkLst>
          <pc:docMk/>
          <pc:sldMk cId="1010610441" sldId="259"/>
        </pc:sldMkLst>
        <pc:spChg chg="mod">
          <ac:chgData name="Nguyễn Bá Thắng" userId="5e533826-2ba1-4543-aa3b-da93bd407a75" providerId="ADAL" clId="{0A0F7CBE-8A49-DB40-A2E2-EAFE2DC8A16C}" dt="2020-04-12T10:45:14.017" v="228" actId="27636"/>
          <ac:spMkLst>
            <pc:docMk/>
            <pc:sldMk cId="1010610441" sldId="259"/>
            <ac:spMk id="3" creationId="{65EFF25E-ABB9-0049-82E4-20F056BEA8F0}"/>
          </ac:spMkLst>
        </pc:spChg>
        <pc:spChg chg="mod">
          <ac:chgData name="Nguyễn Bá Thắng" userId="5e533826-2ba1-4543-aa3b-da93bd407a75" providerId="ADAL" clId="{0A0F7CBE-8A49-DB40-A2E2-EAFE2DC8A16C}" dt="2020-04-12T22:52:12.088" v="362" actId="1076"/>
          <ac:spMkLst>
            <pc:docMk/>
            <pc:sldMk cId="1010610441" sldId="259"/>
            <ac:spMk id="5" creationId="{7AEAACAF-81CF-D944-8B81-E9B3227CB7FE}"/>
          </ac:spMkLst>
        </pc:spChg>
      </pc:sldChg>
      <pc:sldChg chg="modSp">
        <pc:chgData name="Nguyễn Bá Thắng" userId="5e533826-2ba1-4543-aa3b-da93bd407a75" providerId="ADAL" clId="{0A0F7CBE-8A49-DB40-A2E2-EAFE2DC8A16C}" dt="2020-04-12T22:50:47.390" v="357" actId="20577"/>
        <pc:sldMkLst>
          <pc:docMk/>
          <pc:sldMk cId="3751078005" sldId="260"/>
        </pc:sldMkLst>
        <pc:spChg chg="mod">
          <ac:chgData name="Nguyễn Bá Thắng" userId="5e533826-2ba1-4543-aa3b-da93bd407a75" providerId="ADAL" clId="{0A0F7CBE-8A49-DB40-A2E2-EAFE2DC8A16C}" dt="2020-04-12T10:56:37.681" v="284" actId="20577"/>
          <ac:spMkLst>
            <pc:docMk/>
            <pc:sldMk cId="3751078005" sldId="260"/>
            <ac:spMk id="2" creationId="{9EFC150D-64FE-574F-91A1-535B29A04ED5}"/>
          </ac:spMkLst>
        </pc:spChg>
        <pc:spChg chg="mod">
          <ac:chgData name="Nguyễn Bá Thắng" userId="5e533826-2ba1-4543-aa3b-da93bd407a75" providerId="ADAL" clId="{0A0F7CBE-8A49-DB40-A2E2-EAFE2DC8A16C}" dt="2020-04-12T22:50:47.390" v="357" actId="20577"/>
          <ac:spMkLst>
            <pc:docMk/>
            <pc:sldMk cId="3751078005" sldId="260"/>
            <ac:spMk id="3" creationId="{49B5D075-0DF7-034B-9798-009BA8075A5F}"/>
          </ac:spMkLst>
        </pc:spChg>
      </pc:sldChg>
      <pc:sldChg chg="modSp modTransition">
        <pc:chgData name="Nguyễn Bá Thắng" userId="5e533826-2ba1-4543-aa3b-da93bd407a75" providerId="ADAL" clId="{0A0F7CBE-8A49-DB40-A2E2-EAFE2DC8A16C}" dt="2020-04-27T02:02:50.315" v="2197" actId="20577"/>
        <pc:sldMkLst>
          <pc:docMk/>
          <pc:sldMk cId="3714567017" sldId="261"/>
        </pc:sldMkLst>
        <pc:spChg chg="mod">
          <ac:chgData name="Nguyễn Bá Thắng" userId="5e533826-2ba1-4543-aa3b-da93bd407a75" providerId="ADAL" clId="{0A0F7CBE-8A49-DB40-A2E2-EAFE2DC8A16C}" dt="2020-04-27T02:02:50.315" v="2197" actId="20577"/>
          <ac:spMkLst>
            <pc:docMk/>
            <pc:sldMk cId="3714567017" sldId="261"/>
            <ac:spMk id="4" creationId="{EA6E648F-FE19-564D-99A1-0624355F0B22}"/>
          </ac:spMkLst>
        </pc:spChg>
      </pc:sldChg>
      <pc:sldChg chg="modTransition">
        <pc:chgData name="Nguyễn Bá Thắng" userId="5e533826-2ba1-4543-aa3b-da93bd407a75" providerId="ADAL" clId="{0A0F7CBE-8A49-DB40-A2E2-EAFE2DC8A16C}" dt="2020-04-13T02:26:43.714" v="1047"/>
        <pc:sldMkLst>
          <pc:docMk/>
          <pc:sldMk cId="2667704785" sldId="262"/>
        </pc:sldMkLst>
      </pc:sldChg>
      <pc:sldChg chg="modSp modTransition">
        <pc:chgData name="Nguyễn Bá Thắng" userId="5e533826-2ba1-4543-aa3b-da93bd407a75" providerId="ADAL" clId="{0A0F7CBE-8A49-DB40-A2E2-EAFE2DC8A16C}" dt="2020-04-27T03:00:54.949" v="2425" actId="207"/>
        <pc:sldMkLst>
          <pc:docMk/>
          <pc:sldMk cId="2567013351" sldId="263"/>
        </pc:sldMkLst>
        <pc:spChg chg="mod">
          <ac:chgData name="Nguyễn Bá Thắng" userId="5e533826-2ba1-4543-aa3b-da93bd407a75" providerId="ADAL" clId="{0A0F7CBE-8A49-DB40-A2E2-EAFE2DC8A16C}" dt="2020-04-12T10:42:57.084" v="204" actId="27636"/>
          <ac:spMkLst>
            <pc:docMk/>
            <pc:sldMk cId="2567013351" sldId="263"/>
            <ac:spMk id="3" creationId="{80185D02-606B-5F46-BB8F-A8828D8104C8}"/>
          </ac:spMkLst>
        </pc:spChg>
        <pc:spChg chg="mod">
          <ac:chgData name="Nguyễn Bá Thắng" userId="5e533826-2ba1-4543-aa3b-da93bd407a75" providerId="ADAL" clId="{0A0F7CBE-8A49-DB40-A2E2-EAFE2DC8A16C}" dt="2020-04-27T03:00:54.949" v="2425" actId="207"/>
          <ac:spMkLst>
            <pc:docMk/>
            <pc:sldMk cId="2567013351" sldId="263"/>
            <ac:spMk id="4" creationId="{7497FD81-5245-1D45-B0AB-90AB87490BA9}"/>
          </ac:spMkLst>
        </pc:spChg>
      </pc:sldChg>
      <pc:sldChg chg="modSp">
        <pc:chgData name="Nguyễn Bá Thắng" userId="5e533826-2ba1-4543-aa3b-da93bd407a75" providerId="ADAL" clId="{0A0F7CBE-8A49-DB40-A2E2-EAFE2DC8A16C}" dt="2020-04-27T01:58:56.556" v="2071" actId="207"/>
        <pc:sldMkLst>
          <pc:docMk/>
          <pc:sldMk cId="820912616" sldId="265"/>
        </pc:sldMkLst>
        <pc:spChg chg="mod">
          <ac:chgData name="Nguyễn Bá Thắng" userId="5e533826-2ba1-4543-aa3b-da93bd407a75" providerId="ADAL" clId="{0A0F7CBE-8A49-DB40-A2E2-EAFE2DC8A16C}" dt="2020-04-27T01:58:56.556" v="2071" actId="207"/>
          <ac:spMkLst>
            <pc:docMk/>
            <pc:sldMk cId="820912616" sldId="265"/>
            <ac:spMk id="3" creationId="{172EB411-DD9F-FC4E-9C56-4AE977D1CA58}"/>
          </ac:spMkLst>
        </pc:spChg>
        <pc:picChg chg="mod">
          <ac:chgData name="Nguyễn Bá Thắng" userId="5e533826-2ba1-4543-aa3b-da93bd407a75" providerId="ADAL" clId="{0A0F7CBE-8A49-DB40-A2E2-EAFE2DC8A16C}" dt="2020-04-12T22:51:24.995" v="360" actId="1076"/>
          <ac:picMkLst>
            <pc:docMk/>
            <pc:sldMk cId="820912616" sldId="265"/>
            <ac:picMk id="4" creationId="{E9B65E0A-6E48-9146-A317-CED49B847C2D}"/>
          </ac:picMkLst>
        </pc:picChg>
      </pc:sldChg>
      <pc:sldChg chg="addSp delSp modSp">
        <pc:chgData name="Nguyễn Bá Thắng" userId="5e533826-2ba1-4543-aa3b-da93bd407a75" providerId="ADAL" clId="{0A0F7CBE-8A49-DB40-A2E2-EAFE2DC8A16C}" dt="2020-04-27T03:30:09.754" v="2505" actId="1076"/>
        <pc:sldMkLst>
          <pc:docMk/>
          <pc:sldMk cId="51592583" sldId="267"/>
        </pc:sldMkLst>
        <pc:spChg chg="mod">
          <ac:chgData name="Nguyễn Bá Thắng" userId="5e533826-2ba1-4543-aa3b-da93bd407a75" providerId="ADAL" clId="{0A0F7CBE-8A49-DB40-A2E2-EAFE2DC8A16C}" dt="2020-04-27T03:25:11.472" v="2438" actId="20577"/>
          <ac:spMkLst>
            <pc:docMk/>
            <pc:sldMk cId="51592583" sldId="267"/>
            <ac:spMk id="3" creationId="{D641A65B-D255-BD47-89D1-DE4F3E78A434}"/>
          </ac:spMkLst>
        </pc:spChg>
        <pc:spChg chg="mod">
          <ac:chgData name="Nguyễn Bá Thắng" userId="5e533826-2ba1-4543-aa3b-da93bd407a75" providerId="ADAL" clId="{0A0F7CBE-8A49-DB40-A2E2-EAFE2DC8A16C}" dt="2020-04-13T02:33:32.333" v="1128" actId="20577"/>
          <ac:spMkLst>
            <pc:docMk/>
            <pc:sldMk cId="51592583" sldId="267"/>
            <ac:spMk id="4" creationId="{CCA302D7-5DA5-4A43-9D74-0F4286D9C7E6}"/>
          </ac:spMkLst>
        </pc:spChg>
        <pc:spChg chg="add mod">
          <ac:chgData name="Nguyễn Bá Thắng" userId="5e533826-2ba1-4543-aa3b-da93bd407a75" providerId="ADAL" clId="{0A0F7CBE-8A49-DB40-A2E2-EAFE2DC8A16C}" dt="2020-04-27T03:28:58.939" v="2489" actId="20577"/>
          <ac:spMkLst>
            <pc:docMk/>
            <pc:sldMk cId="51592583" sldId="267"/>
            <ac:spMk id="8" creationId="{AE728DE9-D918-8C4F-9239-D4BE4C64CC0E}"/>
          </ac:spMkLst>
        </pc:spChg>
        <pc:picChg chg="add mod">
          <ac:chgData name="Nguyễn Bá Thắng" userId="5e533826-2ba1-4543-aa3b-da93bd407a75" providerId="ADAL" clId="{0A0F7CBE-8A49-DB40-A2E2-EAFE2DC8A16C}" dt="2020-04-27T03:25:15.706" v="2439" actId="1076"/>
          <ac:picMkLst>
            <pc:docMk/>
            <pc:sldMk cId="51592583" sldId="267"/>
            <ac:picMk id="6" creationId="{2602D538-2608-734B-BADC-74E320C28058}"/>
          </ac:picMkLst>
        </pc:picChg>
        <pc:picChg chg="add del mod">
          <ac:chgData name="Nguyễn Bá Thắng" userId="5e533826-2ba1-4543-aa3b-da93bd407a75" providerId="ADAL" clId="{0A0F7CBE-8A49-DB40-A2E2-EAFE2DC8A16C}" dt="2020-04-27T03:28:50.149" v="2479"/>
          <ac:picMkLst>
            <pc:docMk/>
            <pc:sldMk cId="51592583" sldId="267"/>
            <ac:picMk id="7" creationId="{2D5167A7-F739-094E-9D2D-A4B444A2286B}"/>
          </ac:picMkLst>
        </pc:picChg>
        <pc:picChg chg="add mod">
          <ac:chgData name="Nguyễn Bá Thắng" userId="5e533826-2ba1-4543-aa3b-da93bd407a75" providerId="ADAL" clId="{0A0F7CBE-8A49-DB40-A2E2-EAFE2DC8A16C}" dt="2020-04-27T03:29:07.925" v="2491" actId="1076"/>
          <ac:picMkLst>
            <pc:docMk/>
            <pc:sldMk cId="51592583" sldId="267"/>
            <ac:picMk id="9" creationId="{D515D38B-C2BB-1E49-9510-7EC24CA97720}"/>
          </ac:picMkLst>
        </pc:picChg>
        <pc:picChg chg="add mod">
          <ac:chgData name="Nguyễn Bá Thắng" userId="5e533826-2ba1-4543-aa3b-da93bd407a75" providerId="ADAL" clId="{0A0F7CBE-8A49-DB40-A2E2-EAFE2DC8A16C}" dt="2020-04-27T03:30:09.754" v="2505" actId="1076"/>
          <ac:picMkLst>
            <pc:docMk/>
            <pc:sldMk cId="51592583" sldId="267"/>
            <ac:picMk id="10" creationId="{413636A3-D919-E940-8B0E-A04E1F20DF71}"/>
          </ac:picMkLst>
        </pc:picChg>
      </pc:sldChg>
      <pc:sldChg chg="modSp">
        <pc:chgData name="Nguyễn Bá Thắng" userId="5e533826-2ba1-4543-aa3b-da93bd407a75" providerId="ADAL" clId="{0A0F7CBE-8A49-DB40-A2E2-EAFE2DC8A16C}" dt="2020-04-13T04:10:16.051" v="1963" actId="400"/>
        <pc:sldMkLst>
          <pc:docMk/>
          <pc:sldMk cId="3965448640" sldId="268"/>
        </pc:sldMkLst>
        <pc:spChg chg="mod">
          <ac:chgData name="Nguyễn Bá Thắng" userId="5e533826-2ba1-4543-aa3b-da93bd407a75" providerId="ADAL" clId="{0A0F7CBE-8A49-DB40-A2E2-EAFE2DC8A16C}" dt="2020-04-13T04:10:16.051" v="1963" actId="400"/>
          <ac:spMkLst>
            <pc:docMk/>
            <pc:sldMk cId="3965448640" sldId="268"/>
            <ac:spMk id="3" creationId="{162AD581-0053-0847-96C7-B3603A3945D2}"/>
          </ac:spMkLst>
        </pc:spChg>
        <pc:spChg chg="mod">
          <ac:chgData name="Nguyễn Bá Thắng" userId="5e533826-2ba1-4543-aa3b-da93bd407a75" providerId="ADAL" clId="{0A0F7CBE-8A49-DB40-A2E2-EAFE2DC8A16C}" dt="2020-04-13T04:05:21.379" v="1892" actId="207"/>
          <ac:spMkLst>
            <pc:docMk/>
            <pc:sldMk cId="3965448640" sldId="268"/>
            <ac:spMk id="6" creationId="{2B6F72E7-6683-454A-B228-6B459892AF2D}"/>
          </ac:spMkLst>
        </pc:spChg>
      </pc:sldChg>
      <pc:sldChg chg="addSp delSp modSp">
        <pc:chgData name="Nguyễn Bá Thắng" userId="5e533826-2ba1-4543-aa3b-da93bd407a75" providerId="ADAL" clId="{0A0F7CBE-8A49-DB40-A2E2-EAFE2DC8A16C}" dt="2020-04-27T03:46:26.695" v="2518" actId="962"/>
        <pc:sldMkLst>
          <pc:docMk/>
          <pc:sldMk cId="1522436344" sldId="269"/>
        </pc:sldMkLst>
        <pc:spChg chg="mod">
          <ac:chgData name="Nguyễn Bá Thắng" userId="5e533826-2ba1-4543-aa3b-da93bd407a75" providerId="ADAL" clId="{0A0F7CBE-8A49-DB40-A2E2-EAFE2DC8A16C}" dt="2020-04-13T04:12:33.083" v="1998" actId="20577"/>
          <ac:spMkLst>
            <pc:docMk/>
            <pc:sldMk cId="1522436344" sldId="269"/>
            <ac:spMk id="3" creationId="{BB1009E5-7262-1B49-8E90-14E6DC5B8D48}"/>
          </ac:spMkLst>
        </pc:spChg>
        <pc:spChg chg="mod">
          <ac:chgData name="Nguyễn Bá Thắng" userId="5e533826-2ba1-4543-aa3b-da93bd407a75" providerId="ADAL" clId="{0A0F7CBE-8A49-DB40-A2E2-EAFE2DC8A16C}" dt="2020-04-13T04:12:44.745" v="1999" actId="207"/>
          <ac:spMkLst>
            <pc:docMk/>
            <pc:sldMk cId="1522436344" sldId="269"/>
            <ac:spMk id="7" creationId="{3A2B5816-550A-F04E-9A10-347E75F326B8}"/>
          </ac:spMkLst>
        </pc:spChg>
        <pc:spChg chg="mod">
          <ac:chgData name="Nguyễn Bá Thắng" userId="5e533826-2ba1-4543-aa3b-da93bd407a75" providerId="ADAL" clId="{0A0F7CBE-8A49-DB40-A2E2-EAFE2DC8A16C}" dt="2020-04-13T02:34:39.010" v="1136" actId="404"/>
          <ac:spMkLst>
            <pc:docMk/>
            <pc:sldMk cId="1522436344" sldId="269"/>
            <ac:spMk id="8" creationId="{54E82F66-9699-9043-829B-8D012144F4B0}"/>
          </ac:spMkLst>
        </pc:spChg>
        <pc:picChg chg="add del">
          <ac:chgData name="Nguyễn Bá Thắng" userId="5e533826-2ba1-4543-aa3b-da93bd407a75" providerId="ADAL" clId="{0A0F7CBE-8A49-DB40-A2E2-EAFE2DC8A16C}" dt="2020-04-27T03:45:59.849" v="2515" actId="478"/>
          <ac:picMkLst>
            <pc:docMk/>
            <pc:sldMk cId="1522436344" sldId="269"/>
            <ac:picMk id="10" creationId="{0D7C261A-E1A6-AD4A-8A5F-93C710BAB21F}"/>
          </ac:picMkLst>
        </pc:picChg>
        <pc:picChg chg="add mod">
          <ac:chgData name="Nguyễn Bá Thắng" userId="5e533826-2ba1-4543-aa3b-da93bd407a75" providerId="ADAL" clId="{0A0F7CBE-8A49-DB40-A2E2-EAFE2DC8A16C}" dt="2020-04-27T03:46:26.695" v="2518" actId="962"/>
          <ac:picMkLst>
            <pc:docMk/>
            <pc:sldMk cId="1522436344" sldId="269"/>
            <ac:picMk id="12" creationId="{90F442F7-C910-6E42-812F-1BA2ACCD3A78}"/>
          </ac:picMkLst>
        </pc:picChg>
      </pc:sldChg>
      <pc:sldChg chg="modSp">
        <pc:chgData name="Nguyễn Bá Thắng" userId="5e533826-2ba1-4543-aa3b-da93bd407a75" providerId="ADAL" clId="{0A0F7CBE-8A49-DB40-A2E2-EAFE2DC8A16C}" dt="2020-04-13T02:36:50.407" v="1149" actId="207"/>
        <pc:sldMkLst>
          <pc:docMk/>
          <pc:sldMk cId="3729053518" sldId="270"/>
        </pc:sldMkLst>
        <pc:spChg chg="mod">
          <ac:chgData name="Nguyễn Bá Thắng" userId="5e533826-2ba1-4543-aa3b-da93bd407a75" providerId="ADAL" clId="{0A0F7CBE-8A49-DB40-A2E2-EAFE2DC8A16C}" dt="2020-04-12T22:45:18.289" v="287" actId="27636"/>
          <ac:spMkLst>
            <pc:docMk/>
            <pc:sldMk cId="3729053518" sldId="270"/>
            <ac:spMk id="3" creationId="{82C681E3-4EE8-6D40-980E-0671127C473E}"/>
          </ac:spMkLst>
        </pc:spChg>
        <pc:spChg chg="mod">
          <ac:chgData name="Nguyễn Bá Thắng" userId="5e533826-2ba1-4543-aa3b-da93bd407a75" providerId="ADAL" clId="{0A0F7CBE-8A49-DB40-A2E2-EAFE2DC8A16C}" dt="2020-04-13T02:36:50.407" v="1149" actId="207"/>
          <ac:spMkLst>
            <pc:docMk/>
            <pc:sldMk cId="3729053518" sldId="270"/>
            <ac:spMk id="5" creationId="{7DC35452-6ED6-0F46-A48C-7068DAE2F1A7}"/>
          </ac:spMkLst>
        </pc:spChg>
      </pc:sldChg>
      <pc:sldChg chg="delSp modAnim">
        <pc:chgData name="Nguyễn Bá Thắng" userId="5e533826-2ba1-4543-aa3b-da93bd407a75" providerId="ADAL" clId="{0A0F7CBE-8A49-DB40-A2E2-EAFE2DC8A16C}" dt="2020-04-13T03:48:05.118" v="1704"/>
        <pc:sldMkLst>
          <pc:docMk/>
          <pc:sldMk cId="1792489966" sldId="272"/>
        </pc:sldMkLst>
        <pc:spChg chg="del">
          <ac:chgData name="Nguyễn Bá Thắng" userId="5e533826-2ba1-4543-aa3b-da93bd407a75" providerId="ADAL" clId="{0A0F7CBE-8A49-DB40-A2E2-EAFE2DC8A16C}" dt="2020-04-13T03:47:37.244" v="1702" actId="478"/>
          <ac:spMkLst>
            <pc:docMk/>
            <pc:sldMk cId="1792489966" sldId="272"/>
            <ac:spMk id="5" creationId="{551BB4D1-D5D9-314F-8DF4-E035E135E8E8}"/>
          </ac:spMkLst>
        </pc:spChg>
      </pc:sldChg>
      <pc:sldChg chg="modSp">
        <pc:chgData name="Nguyễn Bá Thắng" userId="5e533826-2ba1-4543-aa3b-da93bd407a75" providerId="ADAL" clId="{0A0F7CBE-8A49-DB40-A2E2-EAFE2DC8A16C}" dt="2020-04-12T10:45:44.801" v="234" actId="27636"/>
        <pc:sldMkLst>
          <pc:docMk/>
          <pc:sldMk cId="3614651796" sldId="276"/>
        </pc:sldMkLst>
        <pc:spChg chg="mod">
          <ac:chgData name="Nguyễn Bá Thắng" userId="5e533826-2ba1-4543-aa3b-da93bd407a75" providerId="ADAL" clId="{0A0F7CBE-8A49-DB40-A2E2-EAFE2DC8A16C}" dt="2020-04-12T10:45:44.801" v="234" actId="27636"/>
          <ac:spMkLst>
            <pc:docMk/>
            <pc:sldMk cId="3614651796" sldId="276"/>
            <ac:spMk id="3" creationId="{C6945507-2C3B-224F-A2EF-CAC0A08C6F89}"/>
          </ac:spMkLst>
        </pc:spChg>
        <pc:spChg chg="mod">
          <ac:chgData name="Nguyễn Bá Thắng" userId="5e533826-2ba1-4543-aa3b-da93bd407a75" providerId="ADAL" clId="{0A0F7CBE-8A49-DB40-A2E2-EAFE2DC8A16C}" dt="2020-04-12T10:45:44.603" v="233" actId="27636"/>
          <ac:spMkLst>
            <pc:docMk/>
            <pc:sldMk cId="3614651796" sldId="276"/>
            <ac:spMk id="4" creationId="{CEB31169-6D48-F94E-8C6F-1FE3B40AE7F2}"/>
          </ac:spMkLst>
        </pc:spChg>
      </pc:sldChg>
      <pc:sldChg chg="modSp">
        <pc:chgData name="Nguyễn Bá Thắng" userId="5e533826-2ba1-4543-aa3b-da93bd407a75" providerId="ADAL" clId="{0A0F7CBE-8A49-DB40-A2E2-EAFE2DC8A16C}" dt="2020-04-12T10:45:45.253" v="235" actId="27636"/>
        <pc:sldMkLst>
          <pc:docMk/>
          <pc:sldMk cId="171557210" sldId="277"/>
        </pc:sldMkLst>
        <pc:spChg chg="mod">
          <ac:chgData name="Nguyễn Bá Thắng" userId="5e533826-2ba1-4543-aa3b-da93bd407a75" providerId="ADAL" clId="{0A0F7CBE-8A49-DB40-A2E2-EAFE2DC8A16C}" dt="2020-04-12T10:42:54.060" v="199" actId="27636"/>
          <ac:spMkLst>
            <pc:docMk/>
            <pc:sldMk cId="171557210" sldId="277"/>
            <ac:spMk id="3" creationId="{7E059623-F1B7-5F4B-A403-7FF7EECFE651}"/>
          </ac:spMkLst>
        </pc:spChg>
        <pc:spChg chg="mod">
          <ac:chgData name="Nguyễn Bá Thắng" userId="5e533826-2ba1-4543-aa3b-da93bd407a75" providerId="ADAL" clId="{0A0F7CBE-8A49-DB40-A2E2-EAFE2DC8A16C}" dt="2020-04-12T10:45:45.253" v="235" actId="27636"/>
          <ac:spMkLst>
            <pc:docMk/>
            <pc:sldMk cId="171557210" sldId="277"/>
            <ac:spMk id="4" creationId="{85E4A810-1D9B-1241-ADB9-F64B81F37EC9}"/>
          </ac:spMkLst>
        </pc:spChg>
      </pc:sldChg>
      <pc:sldChg chg="modSp">
        <pc:chgData name="Nguyễn Bá Thắng" userId="5e533826-2ba1-4543-aa3b-da93bd407a75" providerId="ADAL" clId="{0A0F7CBE-8A49-DB40-A2E2-EAFE2DC8A16C}" dt="2020-04-12T10:45:46.115" v="236" actId="27636"/>
        <pc:sldMkLst>
          <pc:docMk/>
          <pc:sldMk cId="2536265902" sldId="278"/>
        </pc:sldMkLst>
        <pc:spChg chg="mod">
          <ac:chgData name="Nguyễn Bá Thắng" userId="5e533826-2ba1-4543-aa3b-da93bd407a75" providerId="ADAL" clId="{0A0F7CBE-8A49-DB40-A2E2-EAFE2DC8A16C}" dt="2020-04-12T10:42:54.459" v="202" actId="27636"/>
          <ac:spMkLst>
            <pc:docMk/>
            <pc:sldMk cId="2536265902" sldId="278"/>
            <ac:spMk id="4" creationId="{7CB3A628-65DD-4341-99F2-8C5903D17299}"/>
          </ac:spMkLst>
        </pc:spChg>
        <pc:spChg chg="mod">
          <ac:chgData name="Nguyễn Bá Thắng" userId="5e533826-2ba1-4543-aa3b-da93bd407a75" providerId="ADAL" clId="{0A0F7CBE-8A49-DB40-A2E2-EAFE2DC8A16C}" dt="2020-04-12T10:45:46.115" v="236" actId="27636"/>
          <ac:spMkLst>
            <pc:docMk/>
            <pc:sldMk cId="2536265902" sldId="278"/>
            <ac:spMk id="5" creationId="{E534D1C3-C763-434F-9ACD-91D7BC5F7D7A}"/>
          </ac:spMkLst>
        </pc:spChg>
      </pc:sldChg>
      <pc:sldChg chg="addSp delSp modSp add">
        <pc:chgData name="Nguyễn Bá Thắng" userId="5e533826-2ba1-4543-aa3b-da93bd407a75" providerId="ADAL" clId="{0A0F7CBE-8A49-DB40-A2E2-EAFE2DC8A16C}" dt="2020-04-13T02:01:18.501" v="1044" actId="400"/>
        <pc:sldMkLst>
          <pc:docMk/>
          <pc:sldMk cId="3873951379" sldId="1054"/>
        </pc:sldMkLst>
        <pc:spChg chg="mod">
          <ac:chgData name="Nguyễn Bá Thắng" userId="5e533826-2ba1-4543-aa3b-da93bd407a75" providerId="ADAL" clId="{0A0F7CBE-8A49-DB40-A2E2-EAFE2DC8A16C}" dt="2020-04-13T01:37:36.802" v="635"/>
          <ac:spMkLst>
            <pc:docMk/>
            <pc:sldMk cId="3873951379" sldId="1054"/>
            <ac:spMk id="2" creationId="{E84D4A8D-54E4-2540-A848-A84EF4FD643C}"/>
          </ac:spMkLst>
        </pc:spChg>
        <pc:spChg chg="mod">
          <ac:chgData name="Nguyễn Bá Thắng" userId="5e533826-2ba1-4543-aa3b-da93bd407a75" providerId="ADAL" clId="{0A0F7CBE-8A49-DB40-A2E2-EAFE2DC8A16C}" dt="2020-04-13T02:01:18.501" v="1044" actId="400"/>
          <ac:spMkLst>
            <pc:docMk/>
            <pc:sldMk cId="3873951379" sldId="1054"/>
            <ac:spMk id="3" creationId="{16BEEA0C-996B-3341-8F3E-BD3291A3B64C}"/>
          </ac:spMkLst>
        </pc:spChg>
        <pc:spChg chg="add mod">
          <ac:chgData name="Nguyễn Bá Thắng" userId="5e533826-2ba1-4543-aa3b-da93bd407a75" providerId="ADAL" clId="{0A0F7CBE-8A49-DB40-A2E2-EAFE2DC8A16C}" dt="2020-04-13T01:42:26.407" v="995" actId="20577"/>
          <ac:spMkLst>
            <pc:docMk/>
            <pc:sldMk cId="3873951379" sldId="1054"/>
            <ac:spMk id="4" creationId="{D93909BC-EF64-2044-B921-3A3D49AACD80}"/>
          </ac:spMkLst>
        </pc:spChg>
        <pc:picChg chg="add del mod">
          <ac:chgData name="Nguyễn Bá Thắng" userId="5e533826-2ba1-4543-aa3b-da93bd407a75" providerId="ADAL" clId="{0A0F7CBE-8A49-DB40-A2E2-EAFE2DC8A16C}" dt="2020-04-13T01:46:17.829" v="1040"/>
          <ac:picMkLst>
            <pc:docMk/>
            <pc:sldMk cId="3873951379" sldId="1054"/>
            <ac:picMk id="5" creationId="{2DA7A9E3-78AF-3744-8CC1-9873E1D2D612}"/>
          </ac:picMkLst>
        </pc:picChg>
      </pc:sldChg>
      <pc:sldChg chg="addSp delSp modSp add">
        <pc:chgData name="Nguyễn Bá Thắng" userId="5e533826-2ba1-4543-aa3b-da93bd407a75" providerId="ADAL" clId="{0A0F7CBE-8A49-DB40-A2E2-EAFE2DC8A16C}" dt="2020-04-27T03:00:35.535" v="2424" actId="20577"/>
        <pc:sldMkLst>
          <pc:docMk/>
          <pc:sldMk cId="42224671" sldId="1055"/>
        </pc:sldMkLst>
        <pc:spChg chg="mod">
          <ac:chgData name="Nguyễn Bá Thắng" userId="5e533826-2ba1-4543-aa3b-da93bd407a75" providerId="ADAL" clId="{0A0F7CBE-8A49-DB40-A2E2-EAFE2DC8A16C}" dt="2020-04-13T02:27:07.155" v="1121" actId="20577"/>
          <ac:spMkLst>
            <pc:docMk/>
            <pc:sldMk cId="42224671" sldId="1055"/>
            <ac:spMk id="2" creationId="{2985572F-EA20-4048-955E-7A97A1E85C12}"/>
          </ac:spMkLst>
        </pc:spChg>
        <pc:spChg chg="del">
          <ac:chgData name="Nguyễn Bá Thắng" userId="5e533826-2ba1-4543-aa3b-da93bd407a75" providerId="ADAL" clId="{0A0F7CBE-8A49-DB40-A2E2-EAFE2DC8A16C}" dt="2020-04-13T02:27:22.189" v="1122"/>
          <ac:spMkLst>
            <pc:docMk/>
            <pc:sldMk cId="42224671" sldId="1055"/>
            <ac:spMk id="3" creationId="{211AEAB5-46EE-0C46-8E51-09F70CF5BBED}"/>
          </ac:spMkLst>
        </pc:spChg>
        <pc:spChg chg="add mod">
          <ac:chgData name="Nguyễn Bá Thắng" userId="5e533826-2ba1-4543-aa3b-da93bd407a75" providerId="ADAL" clId="{0A0F7CBE-8A49-DB40-A2E2-EAFE2DC8A16C}" dt="2020-04-13T02:57:49.295" v="1664" actId="20577"/>
          <ac:spMkLst>
            <pc:docMk/>
            <pc:sldMk cId="42224671" sldId="1055"/>
            <ac:spMk id="4" creationId="{5F5ED436-04A9-3A45-9429-4A01C5B8268F}"/>
          </ac:spMkLst>
        </pc:spChg>
        <pc:spChg chg="add mod">
          <ac:chgData name="Nguyễn Bá Thắng" userId="5e533826-2ba1-4543-aa3b-da93bd407a75" providerId="ADAL" clId="{0A0F7CBE-8A49-DB40-A2E2-EAFE2DC8A16C}" dt="2020-04-27T03:00:35.535" v="2424" actId="20577"/>
          <ac:spMkLst>
            <pc:docMk/>
            <pc:sldMk cId="42224671" sldId="1055"/>
            <ac:spMk id="5" creationId="{3D67907F-3369-BA4D-837D-6C09507365ED}"/>
          </ac:spMkLst>
        </pc:spChg>
        <pc:picChg chg="add del">
          <ac:chgData name="Nguyễn Bá Thắng" userId="5e533826-2ba1-4543-aa3b-da93bd407a75" providerId="ADAL" clId="{0A0F7CBE-8A49-DB40-A2E2-EAFE2DC8A16C}" dt="2020-04-13T03:00:15.737" v="1666" actId="478"/>
          <ac:picMkLst>
            <pc:docMk/>
            <pc:sldMk cId="42224671" sldId="1055"/>
            <ac:picMk id="6" creationId="{C4492FF1-01E1-FE4A-BFED-B8463CB9A4CB}"/>
          </ac:picMkLst>
        </pc:picChg>
      </pc:sldChg>
      <pc:sldChg chg="modSp add">
        <pc:chgData name="Nguyễn Bá Thắng" userId="5e533826-2ba1-4543-aa3b-da93bd407a75" providerId="ADAL" clId="{0A0F7CBE-8A49-DB40-A2E2-EAFE2DC8A16C}" dt="2020-04-12T22:56:07.543" v="632" actId="20577"/>
        <pc:sldMkLst>
          <pc:docMk/>
          <pc:sldMk cId="698136755" sldId="1056"/>
        </pc:sldMkLst>
        <pc:spChg chg="mod">
          <ac:chgData name="Nguyễn Bá Thắng" userId="5e533826-2ba1-4543-aa3b-da93bd407a75" providerId="ADAL" clId="{0A0F7CBE-8A49-DB40-A2E2-EAFE2DC8A16C}" dt="2020-04-12T22:56:07.543" v="632" actId="20577"/>
          <ac:spMkLst>
            <pc:docMk/>
            <pc:sldMk cId="698136755" sldId="1056"/>
            <ac:spMk id="3" creationId="{49B5D075-0DF7-034B-9798-009BA8075A5F}"/>
          </ac:spMkLst>
        </pc:spChg>
      </pc:sldChg>
      <pc:sldChg chg="modSp add">
        <pc:chgData name="Nguyễn Bá Thắng" userId="5e533826-2ba1-4543-aa3b-da93bd407a75" providerId="ADAL" clId="{0A0F7CBE-8A49-DB40-A2E2-EAFE2DC8A16C}" dt="2020-04-13T02:16:49.106" v="1046" actId="20577"/>
        <pc:sldMkLst>
          <pc:docMk/>
          <pc:sldMk cId="1883734889" sldId="1057"/>
        </pc:sldMkLst>
        <pc:spChg chg="mod">
          <ac:chgData name="Nguyễn Bá Thắng" userId="5e533826-2ba1-4543-aa3b-da93bd407a75" providerId="ADAL" clId="{0A0F7CBE-8A49-DB40-A2E2-EAFE2DC8A16C}" dt="2020-04-13T01:43:37.752" v="1035"/>
          <ac:spMkLst>
            <pc:docMk/>
            <pc:sldMk cId="1883734889" sldId="1057"/>
            <ac:spMk id="2" creationId="{E84D4A8D-54E4-2540-A848-A84EF4FD643C}"/>
          </ac:spMkLst>
        </pc:spChg>
        <pc:spChg chg="mod">
          <ac:chgData name="Nguyễn Bá Thắng" userId="5e533826-2ba1-4543-aa3b-da93bd407a75" providerId="ADAL" clId="{0A0F7CBE-8A49-DB40-A2E2-EAFE2DC8A16C}" dt="2020-04-13T02:16:49.106" v="1046" actId="20577"/>
          <ac:spMkLst>
            <pc:docMk/>
            <pc:sldMk cId="1883734889" sldId="1057"/>
            <ac:spMk id="3" creationId="{16BEEA0C-996B-3341-8F3E-BD3291A3B64C}"/>
          </ac:spMkLst>
        </pc:spChg>
        <pc:spChg chg="mod">
          <ac:chgData name="Nguyễn Bá Thắng" userId="5e533826-2ba1-4543-aa3b-da93bd407a75" providerId="ADAL" clId="{0A0F7CBE-8A49-DB40-A2E2-EAFE2DC8A16C}" dt="2020-04-13T01:42:56.927" v="1034" actId="20577"/>
          <ac:spMkLst>
            <pc:docMk/>
            <pc:sldMk cId="1883734889" sldId="1057"/>
            <ac:spMk id="4" creationId="{D93909BC-EF64-2044-B921-3A3D49AACD80}"/>
          </ac:spMkLst>
        </pc:spChg>
      </pc:sldChg>
      <pc:sldChg chg="addSp delSp modSp add">
        <pc:chgData name="Nguyễn Bá Thắng" userId="5e533826-2ba1-4543-aa3b-da93bd407a75" providerId="ADAL" clId="{0A0F7CBE-8A49-DB40-A2E2-EAFE2DC8A16C}" dt="2020-04-13T01:46:27.356" v="1042" actId="14100"/>
        <pc:sldMkLst>
          <pc:docMk/>
          <pc:sldMk cId="2637685625" sldId="1058"/>
        </pc:sldMkLst>
        <pc:spChg chg="del">
          <ac:chgData name="Nguyễn Bá Thắng" userId="5e533826-2ba1-4543-aa3b-da93bd407a75" providerId="ADAL" clId="{0A0F7CBE-8A49-DB40-A2E2-EAFE2DC8A16C}" dt="2020-04-13T01:46:22.789" v="1041"/>
          <ac:spMkLst>
            <pc:docMk/>
            <pc:sldMk cId="2637685625" sldId="1058"/>
            <ac:spMk id="2" creationId="{9859C326-6E26-D942-B8BD-AA8B0A80795F}"/>
          </ac:spMkLst>
        </pc:spChg>
        <pc:spChg chg="del">
          <ac:chgData name="Nguyễn Bá Thắng" userId="5e533826-2ba1-4543-aa3b-da93bd407a75" providerId="ADAL" clId="{0A0F7CBE-8A49-DB40-A2E2-EAFE2DC8A16C}" dt="2020-04-13T01:45:33.437" v="1039"/>
          <ac:spMkLst>
            <pc:docMk/>
            <pc:sldMk cId="2637685625" sldId="1058"/>
            <ac:spMk id="3" creationId="{E17C01CD-CD48-7E47-A5D5-E9A250BDB99D}"/>
          </ac:spMkLst>
        </pc:spChg>
        <pc:picChg chg="add mod">
          <ac:chgData name="Nguyễn Bá Thắng" userId="5e533826-2ba1-4543-aa3b-da93bd407a75" providerId="ADAL" clId="{0A0F7CBE-8A49-DB40-A2E2-EAFE2DC8A16C}" dt="2020-04-13T01:45:33.437" v="1039"/>
          <ac:picMkLst>
            <pc:docMk/>
            <pc:sldMk cId="2637685625" sldId="1058"/>
            <ac:picMk id="5" creationId="{D536C932-CD65-DD49-8972-A4020C109CDE}"/>
          </ac:picMkLst>
        </pc:picChg>
        <pc:picChg chg="add mod">
          <ac:chgData name="Nguyễn Bá Thắng" userId="5e533826-2ba1-4543-aa3b-da93bd407a75" providerId="ADAL" clId="{0A0F7CBE-8A49-DB40-A2E2-EAFE2DC8A16C}" dt="2020-04-13T01:46:27.356" v="1042" actId="14100"/>
          <ac:picMkLst>
            <pc:docMk/>
            <pc:sldMk cId="2637685625" sldId="1058"/>
            <ac:picMk id="6" creationId="{7BF3FA0B-9463-6B40-9DB3-32F6FDC28628}"/>
          </ac:picMkLst>
        </pc:picChg>
      </pc:sldChg>
      <pc:sldChg chg="add modTransition">
        <pc:chgData name="Nguyễn Bá Thắng" userId="5e533826-2ba1-4543-aa3b-da93bd407a75" providerId="ADAL" clId="{0A0F7CBE-8A49-DB40-A2E2-EAFE2DC8A16C}" dt="2020-04-13T02:33:37.044" v="1129"/>
        <pc:sldMkLst>
          <pc:docMk/>
          <pc:sldMk cId="1650783606" sldId="1059"/>
        </pc:sldMkLst>
      </pc:sldChg>
      <pc:sldChg chg="add modTransition">
        <pc:chgData name="Nguyễn Bá Thắng" userId="5e533826-2ba1-4543-aa3b-da93bd407a75" providerId="ADAL" clId="{0A0F7CBE-8A49-DB40-A2E2-EAFE2DC8A16C}" dt="2020-04-13T02:33:56.316" v="1131"/>
        <pc:sldMkLst>
          <pc:docMk/>
          <pc:sldMk cId="594640430" sldId="1060"/>
        </pc:sldMkLst>
      </pc:sldChg>
      <pc:sldChg chg="add modTransition">
        <pc:chgData name="Nguyễn Bá Thắng" userId="5e533826-2ba1-4543-aa3b-da93bd407a75" providerId="ADAL" clId="{0A0F7CBE-8A49-DB40-A2E2-EAFE2DC8A16C}" dt="2020-04-13T02:34:51.213" v="1138"/>
        <pc:sldMkLst>
          <pc:docMk/>
          <pc:sldMk cId="2195437124" sldId="1061"/>
        </pc:sldMkLst>
      </pc:sldChg>
      <pc:sldChg chg="addSp delSp modSp add ord">
        <pc:chgData name="Nguyễn Bá Thắng" userId="5e533826-2ba1-4543-aa3b-da93bd407a75" providerId="ADAL" clId="{0A0F7CBE-8A49-DB40-A2E2-EAFE2DC8A16C}" dt="2020-04-13T04:31:53.684" v="2009" actId="962"/>
        <pc:sldMkLst>
          <pc:docMk/>
          <pc:sldMk cId="503399875" sldId="1062"/>
        </pc:sldMkLst>
        <pc:spChg chg="del">
          <ac:chgData name="Nguyễn Bá Thắng" userId="5e533826-2ba1-4543-aa3b-da93bd407a75" providerId="ADAL" clId="{0A0F7CBE-8A49-DB40-A2E2-EAFE2DC8A16C}" dt="2020-04-13T04:25:22.282" v="2002" actId="931"/>
          <ac:spMkLst>
            <pc:docMk/>
            <pc:sldMk cId="503399875" sldId="1062"/>
            <ac:spMk id="3" creationId="{DC7053BD-F608-AC47-9627-F77A8698BA70}"/>
          </ac:spMkLst>
        </pc:spChg>
        <pc:spChg chg="add del">
          <ac:chgData name="Nguyễn Bá Thắng" userId="5e533826-2ba1-4543-aa3b-da93bd407a75" providerId="ADAL" clId="{0A0F7CBE-8A49-DB40-A2E2-EAFE2DC8A16C}" dt="2020-04-13T04:24:05.881" v="2001" actId="478"/>
          <ac:spMkLst>
            <pc:docMk/>
            <pc:sldMk cId="503399875" sldId="1062"/>
            <ac:spMk id="4" creationId="{6CACC6CE-66EE-004D-91A2-6B304B1BC3A6}"/>
          </ac:spMkLst>
        </pc:spChg>
        <pc:spChg chg="add del">
          <ac:chgData name="Nguyễn Bá Thắng" userId="5e533826-2ba1-4543-aa3b-da93bd407a75" providerId="ADAL" clId="{0A0F7CBE-8A49-DB40-A2E2-EAFE2DC8A16C}" dt="2020-04-13T04:31:21.707" v="2006" actId="478"/>
          <ac:spMkLst>
            <pc:docMk/>
            <pc:sldMk cId="503399875" sldId="1062"/>
            <ac:spMk id="7" creationId="{7FE03E9B-9102-D44E-80D9-DC477794CE30}"/>
          </ac:spMkLst>
        </pc:spChg>
        <pc:picChg chg="add mod">
          <ac:chgData name="Nguyễn Bá Thắng" userId="5e533826-2ba1-4543-aa3b-da93bd407a75" providerId="ADAL" clId="{0A0F7CBE-8A49-DB40-A2E2-EAFE2DC8A16C}" dt="2020-04-13T04:25:29.832" v="2004" actId="962"/>
          <ac:picMkLst>
            <pc:docMk/>
            <pc:sldMk cId="503399875" sldId="1062"/>
            <ac:picMk id="6" creationId="{64E4BB75-7042-754B-B678-B644B5754D1B}"/>
          </ac:picMkLst>
        </pc:picChg>
        <pc:picChg chg="add mod">
          <ac:chgData name="Nguyễn Bá Thắng" userId="5e533826-2ba1-4543-aa3b-da93bd407a75" providerId="ADAL" clId="{0A0F7CBE-8A49-DB40-A2E2-EAFE2DC8A16C}" dt="2020-04-13T04:31:53.684" v="2009" actId="962"/>
          <ac:picMkLst>
            <pc:docMk/>
            <pc:sldMk cId="503399875" sldId="1062"/>
            <ac:picMk id="9" creationId="{8413310A-B27E-BD41-8E51-1C90599EE1A9}"/>
          </ac:picMkLst>
        </pc:picChg>
      </pc:sldChg>
      <pc:sldChg chg="add modTransition">
        <pc:chgData name="Nguyễn Bá Thắng" userId="5e533826-2ba1-4543-aa3b-da93bd407a75" providerId="ADAL" clId="{0A0F7CBE-8A49-DB40-A2E2-EAFE2DC8A16C}" dt="2020-04-13T02:36:28.380" v="1148"/>
        <pc:sldMkLst>
          <pc:docMk/>
          <pc:sldMk cId="292348287" sldId="1063"/>
        </pc:sldMkLst>
      </pc:sldChg>
      <pc:sldChg chg="addSp delSp modSp add modNotesTx">
        <pc:chgData name="Nguyễn Bá Thắng" userId="5e533826-2ba1-4543-aa3b-da93bd407a75" providerId="ADAL" clId="{0A0F7CBE-8A49-DB40-A2E2-EAFE2DC8A16C}" dt="2020-04-13T02:43:13.760" v="1272" actId="20577"/>
        <pc:sldMkLst>
          <pc:docMk/>
          <pc:sldMk cId="1342530319" sldId="1064"/>
        </pc:sldMkLst>
        <pc:spChg chg="del">
          <ac:chgData name="Nguyễn Bá Thắng" userId="5e533826-2ba1-4543-aa3b-da93bd407a75" providerId="ADAL" clId="{0A0F7CBE-8A49-DB40-A2E2-EAFE2DC8A16C}" dt="2020-04-13T02:40:13.020" v="1173"/>
          <ac:spMkLst>
            <pc:docMk/>
            <pc:sldMk cId="1342530319" sldId="1064"/>
            <ac:spMk id="2" creationId="{3AA5980A-B2BA-864A-A430-44EF8EFE1A3E}"/>
          </ac:spMkLst>
        </pc:spChg>
        <pc:spChg chg="mod">
          <ac:chgData name="Nguyễn Bá Thắng" userId="5e533826-2ba1-4543-aa3b-da93bd407a75" providerId="ADAL" clId="{0A0F7CBE-8A49-DB40-A2E2-EAFE2DC8A16C}" dt="2020-04-13T02:42:09.911" v="1187" actId="207"/>
          <ac:spMkLst>
            <pc:docMk/>
            <pc:sldMk cId="1342530319" sldId="1064"/>
            <ac:spMk id="3" creationId="{31B85DD7-F61E-A745-8D7F-A765F1D7F47A}"/>
          </ac:spMkLst>
        </pc:spChg>
        <pc:spChg chg="mod">
          <ac:chgData name="Nguyễn Bá Thắng" userId="5e533826-2ba1-4543-aa3b-da93bd407a75" providerId="ADAL" clId="{0A0F7CBE-8A49-DB40-A2E2-EAFE2DC8A16C}" dt="2020-04-13T02:40:08.927" v="1172" actId="20577"/>
          <ac:spMkLst>
            <pc:docMk/>
            <pc:sldMk cId="1342530319" sldId="1064"/>
            <ac:spMk id="4" creationId="{E267DBD6-9C21-5849-8D0D-E1C7857D156C}"/>
          </ac:spMkLst>
        </pc:spChg>
        <pc:picChg chg="add mod">
          <ac:chgData name="Nguyễn Bá Thắng" userId="5e533826-2ba1-4543-aa3b-da93bd407a75" providerId="ADAL" clId="{0A0F7CBE-8A49-DB40-A2E2-EAFE2DC8A16C}" dt="2020-04-13T02:40:13.020" v="1173"/>
          <ac:picMkLst>
            <pc:docMk/>
            <pc:sldMk cId="1342530319" sldId="1064"/>
            <ac:picMk id="5" creationId="{FA2F80D1-6C91-A349-B443-99411D650ABA}"/>
          </ac:picMkLst>
        </pc:picChg>
        <pc:picChg chg="add mod">
          <ac:chgData name="Nguyễn Bá Thắng" userId="5e533826-2ba1-4543-aa3b-da93bd407a75" providerId="ADAL" clId="{0A0F7CBE-8A49-DB40-A2E2-EAFE2DC8A16C}" dt="2020-04-13T02:41:57.779" v="1184" actId="1076"/>
          <ac:picMkLst>
            <pc:docMk/>
            <pc:sldMk cId="1342530319" sldId="1064"/>
            <ac:picMk id="6" creationId="{32CE24A6-D8BF-E249-B2FA-0DA5019DC865}"/>
          </ac:picMkLst>
        </pc:picChg>
      </pc:sldChg>
      <pc:sldChg chg="addSp delSp modSp add">
        <pc:chgData name="Nguyễn Bá Thắng" userId="5e533826-2ba1-4543-aa3b-da93bd407a75" providerId="ADAL" clId="{0A0F7CBE-8A49-DB40-A2E2-EAFE2DC8A16C}" dt="2020-04-13T02:49:51.065" v="1301" actId="1076"/>
        <pc:sldMkLst>
          <pc:docMk/>
          <pc:sldMk cId="1345816070" sldId="1065"/>
        </pc:sldMkLst>
        <pc:spChg chg="del">
          <ac:chgData name="Nguyễn Bá Thắng" userId="5e533826-2ba1-4543-aa3b-da93bd407a75" providerId="ADAL" clId="{0A0F7CBE-8A49-DB40-A2E2-EAFE2DC8A16C}" dt="2020-04-13T02:45:05.416" v="1274"/>
          <ac:spMkLst>
            <pc:docMk/>
            <pc:sldMk cId="1345816070" sldId="1065"/>
            <ac:spMk id="2" creationId="{6F910DCD-CF16-DF4E-A22A-263B5B5E6EAD}"/>
          </ac:spMkLst>
        </pc:spChg>
        <pc:spChg chg="del">
          <ac:chgData name="Nguyễn Bá Thắng" userId="5e533826-2ba1-4543-aa3b-da93bd407a75" providerId="ADAL" clId="{0A0F7CBE-8A49-DB40-A2E2-EAFE2DC8A16C}" dt="2020-04-13T02:48:13.862" v="1296"/>
          <ac:spMkLst>
            <pc:docMk/>
            <pc:sldMk cId="1345816070" sldId="1065"/>
            <ac:spMk id="3" creationId="{AE9E7EA7-828B-5943-8A08-EE940B88CCE2}"/>
          </ac:spMkLst>
        </pc:spChg>
        <pc:spChg chg="mod">
          <ac:chgData name="Nguyễn Bá Thắng" userId="5e533826-2ba1-4543-aa3b-da93bd407a75" providerId="ADAL" clId="{0A0F7CBE-8A49-DB40-A2E2-EAFE2DC8A16C}" dt="2020-04-13T02:45:54.779" v="1295" actId="20577"/>
          <ac:spMkLst>
            <pc:docMk/>
            <pc:sldMk cId="1345816070" sldId="1065"/>
            <ac:spMk id="4" creationId="{5AA1B40C-90CA-1344-9CAA-0EA61F8DD9F6}"/>
          </ac:spMkLst>
        </pc:spChg>
        <pc:picChg chg="add mod">
          <ac:chgData name="Nguyễn Bá Thắng" userId="5e533826-2ba1-4543-aa3b-da93bd407a75" providerId="ADAL" clId="{0A0F7CBE-8A49-DB40-A2E2-EAFE2DC8A16C}" dt="2020-04-13T02:45:05.416" v="1274"/>
          <ac:picMkLst>
            <pc:docMk/>
            <pc:sldMk cId="1345816070" sldId="1065"/>
            <ac:picMk id="5" creationId="{A17F6863-9370-1247-A89F-22E2D6E7316E}"/>
          </ac:picMkLst>
        </pc:picChg>
        <pc:picChg chg="add mod">
          <ac:chgData name="Nguyễn Bá Thắng" userId="5e533826-2ba1-4543-aa3b-da93bd407a75" providerId="ADAL" clId="{0A0F7CBE-8A49-DB40-A2E2-EAFE2DC8A16C}" dt="2020-04-13T02:49:43.908" v="1298" actId="1076"/>
          <ac:picMkLst>
            <pc:docMk/>
            <pc:sldMk cId="1345816070" sldId="1065"/>
            <ac:picMk id="6" creationId="{F4582AA0-B0A3-3A4A-BE49-0E8D3876E867}"/>
          </ac:picMkLst>
        </pc:picChg>
        <pc:picChg chg="add mod">
          <ac:chgData name="Nguyễn Bá Thắng" userId="5e533826-2ba1-4543-aa3b-da93bd407a75" providerId="ADAL" clId="{0A0F7CBE-8A49-DB40-A2E2-EAFE2DC8A16C}" dt="2020-04-13T02:49:51.065" v="1301" actId="1076"/>
          <ac:picMkLst>
            <pc:docMk/>
            <pc:sldMk cId="1345816070" sldId="1065"/>
            <ac:picMk id="7" creationId="{D3FD3033-9152-7645-832E-B5FDDF2B6D89}"/>
          </ac:picMkLst>
        </pc:picChg>
      </pc:sldChg>
      <pc:sldChg chg="addSp add">
        <pc:chgData name="Nguyễn Bá Thắng" userId="5e533826-2ba1-4543-aa3b-da93bd407a75" providerId="ADAL" clId="{0A0F7CBE-8A49-DB40-A2E2-EAFE2DC8A16C}" dt="2020-04-13T03:08:32.516" v="1669"/>
        <pc:sldMkLst>
          <pc:docMk/>
          <pc:sldMk cId="1864788133" sldId="1066"/>
        </pc:sldMkLst>
        <pc:picChg chg="add">
          <ac:chgData name="Nguyễn Bá Thắng" userId="5e533826-2ba1-4543-aa3b-da93bd407a75" providerId="ADAL" clId="{0A0F7CBE-8A49-DB40-A2E2-EAFE2DC8A16C}" dt="2020-04-13T03:08:32.516" v="1669"/>
          <ac:picMkLst>
            <pc:docMk/>
            <pc:sldMk cId="1864788133" sldId="1066"/>
            <ac:picMk id="5" creationId="{69283DB7-98FE-AE4A-BE0A-F77933532CFC}"/>
          </ac:picMkLst>
        </pc:picChg>
      </pc:sldChg>
      <pc:sldChg chg="add modTransition">
        <pc:chgData name="Nguyễn Bá Thắng" userId="5e533826-2ba1-4543-aa3b-da93bd407a75" providerId="ADAL" clId="{0A0F7CBE-8A49-DB40-A2E2-EAFE2DC8A16C}" dt="2020-04-13T03:47:33.349" v="1701"/>
        <pc:sldMkLst>
          <pc:docMk/>
          <pc:sldMk cId="4275053994" sldId="1067"/>
        </pc:sldMkLst>
      </pc:sldChg>
      <pc:sldChg chg="addSp delSp modSp add">
        <pc:chgData name="Nguyễn Bá Thắng" userId="5e533826-2ba1-4543-aa3b-da93bd407a75" providerId="ADAL" clId="{0A0F7CBE-8A49-DB40-A2E2-EAFE2DC8A16C}" dt="2020-04-13T03:57:46.613" v="1779" actId="20577"/>
        <pc:sldMkLst>
          <pc:docMk/>
          <pc:sldMk cId="2063077807" sldId="1068"/>
        </pc:sldMkLst>
        <pc:spChg chg="del">
          <ac:chgData name="Nguyễn Bá Thắng" userId="5e533826-2ba1-4543-aa3b-da93bd407a75" providerId="ADAL" clId="{0A0F7CBE-8A49-DB40-A2E2-EAFE2DC8A16C}" dt="2020-04-13T03:55:45.387" v="1706"/>
          <ac:spMkLst>
            <pc:docMk/>
            <pc:sldMk cId="2063077807" sldId="1068"/>
            <ac:spMk id="3" creationId="{D641A65B-D255-BD47-89D1-DE4F3E78A434}"/>
          </ac:spMkLst>
        </pc:spChg>
        <pc:spChg chg="mod">
          <ac:chgData name="Nguyễn Bá Thắng" userId="5e533826-2ba1-4543-aa3b-da93bd407a75" providerId="ADAL" clId="{0A0F7CBE-8A49-DB40-A2E2-EAFE2DC8A16C}" dt="2020-04-13T03:57:46.613" v="1779" actId="20577"/>
          <ac:spMkLst>
            <pc:docMk/>
            <pc:sldMk cId="2063077807" sldId="1068"/>
            <ac:spMk id="4" creationId="{CCA302D7-5DA5-4A43-9D74-0F4286D9C7E6}"/>
          </ac:spMkLst>
        </pc:spChg>
        <pc:picChg chg="add mod">
          <ac:chgData name="Nguyễn Bá Thắng" userId="5e533826-2ba1-4543-aa3b-da93bd407a75" providerId="ADAL" clId="{0A0F7CBE-8A49-DB40-A2E2-EAFE2DC8A16C}" dt="2020-04-13T03:55:45.387" v="1706"/>
          <ac:picMkLst>
            <pc:docMk/>
            <pc:sldMk cId="2063077807" sldId="1068"/>
            <ac:picMk id="6" creationId="{659B19D0-9D72-484B-918D-F62A48DBD80F}"/>
          </ac:picMkLst>
        </pc:picChg>
      </pc:sldChg>
      <pc:sldChg chg="addSp delSp modSp add">
        <pc:chgData name="Nguyễn Bá Thắng" userId="5e533826-2ba1-4543-aa3b-da93bd407a75" providerId="ADAL" clId="{0A0F7CBE-8A49-DB40-A2E2-EAFE2DC8A16C}" dt="2020-04-27T01:30:19.765" v="2025" actId="1076"/>
        <pc:sldMkLst>
          <pc:docMk/>
          <pc:sldMk cId="1911973041" sldId="1069"/>
        </pc:sldMkLst>
        <pc:spChg chg="mod">
          <ac:chgData name="Nguyễn Bá Thắng" userId="5e533826-2ba1-4543-aa3b-da93bd407a75" providerId="ADAL" clId="{0A0F7CBE-8A49-DB40-A2E2-EAFE2DC8A16C}" dt="2020-04-27T01:29:02.779" v="2019" actId="20577"/>
          <ac:spMkLst>
            <pc:docMk/>
            <pc:sldMk cId="1911973041" sldId="1069"/>
            <ac:spMk id="2" creationId="{8DB57EE6-E46D-C74A-B870-52B06795AB8C}"/>
          </ac:spMkLst>
        </pc:spChg>
        <pc:spChg chg="del">
          <ac:chgData name="Nguyễn Bá Thắng" userId="5e533826-2ba1-4543-aa3b-da93bd407a75" providerId="ADAL" clId="{0A0F7CBE-8A49-DB40-A2E2-EAFE2DC8A16C}" dt="2020-04-27T01:28:58.186" v="2011"/>
          <ac:spMkLst>
            <pc:docMk/>
            <pc:sldMk cId="1911973041" sldId="1069"/>
            <ac:spMk id="3" creationId="{0600652B-3467-CF41-9A03-C8F41104E7AC}"/>
          </ac:spMkLst>
        </pc:spChg>
        <pc:picChg chg="add mod">
          <ac:chgData name="Nguyễn Bá Thắng" userId="5e533826-2ba1-4543-aa3b-da93bd407a75" providerId="ADAL" clId="{0A0F7CBE-8A49-DB40-A2E2-EAFE2DC8A16C}" dt="2020-04-27T01:30:19.765" v="2025" actId="1076"/>
          <ac:picMkLst>
            <pc:docMk/>
            <pc:sldMk cId="1911973041" sldId="1069"/>
            <ac:picMk id="4" creationId="{2824E254-A857-3F40-AD1D-31A425A8DBDD}"/>
          </ac:picMkLst>
        </pc:picChg>
        <pc:picChg chg="add mod">
          <ac:chgData name="Nguyễn Bá Thắng" userId="5e533826-2ba1-4543-aa3b-da93bd407a75" providerId="ADAL" clId="{0A0F7CBE-8A49-DB40-A2E2-EAFE2DC8A16C}" dt="2020-04-27T01:30:15.560" v="2023" actId="14100"/>
          <ac:picMkLst>
            <pc:docMk/>
            <pc:sldMk cId="1911973041" sldId="1069"/>
            <ac:picMk id="5" creationId="{8D8E253E-F9A1-9A4E-BACD-CF2B82CEB4A3}"/>
          </ac:picMkLst>
        </pc:picChg>
      </pc:sldChg>
      <pc:sldChg chg="addSp modSp add">
        <pc:chgData name="Nguyễn Bá Thắng" userId="5e533826-2ba1-4543-aa3b-da93bd407a75" providerId="ADAL" clId="{0A0F7CBE-8A49-DB40-A2E2-EAFE2DC8A16C}" dt="2020-04-27T01:33:10.236" v="2056" actId="20577"/>
        <pc:sldMkLst>
          <pc:docMk/>
          <pc:sldMk cId="60200645" sldId="1070"/>
        </pc:sldMkLst>
        <pc:spChg chg="mod">
          <ac:chgData name="Nguyễn Bá Thắng" userId="5e533826-2ba1-4543-aa3b-da93bd407a75" providerId="ADAL" clId="{0A0F7CBE-8A49-DB40-A2E2-EAFE2DC8A16C}" dt="2020-04-27T01:33:10.236" v="2056" actId="20577"/>
          <ac:spMkLst>
            <pc:docMk/>
            <pc:sldMk cId="60200645" sldId="1070"/>
            <ac:spMk id="2" creationId="{E4FF01D5-C5D9-3446-93E8-AFCCBBE9890E}"/>
          </ac:spMkLst>
        </pc:spChg>
        <pc:picChg chg="add mod">
          <ac:chgData name="Nguyễn Bá Thắng" userId="5e533826-2ba1-4543-aa3b-da93bd407a75" providerId="ADAL" clId="{0A0F7CBE-8A49-DB40-A2E2-EAFE2DC8A16C}" dt="2020-04-27T01:31:15.842" v="2028" actId="1076"/>
          <ac:picMkLst>
            <pc:docMk/>
            <pc:sldMk cId="60200645" sldId="1070"/>
            <ac:picMk id="4" creationId="{4603EB74-A9D0-2E40-BB5C-80A5DE80447C}"/>
          </ac:picMkLst>
        </pc:picChg>
        <pc:picChg chg="add mod">
          <ac:chgData name="Nguyễn Bá Thắng" userId="5e533826-2ba1-4543-aa3b-da93bd407a75" providerId="ADAL" clId="{0A0F7CBE-8A49-DB40-A2E2-EAFE2DC8A16C}" dt="2020-04-27T01:32:49.119" v="2038" actId="1076"/>
          <ac:picMkLst>
            <pc:docMk/>
            <pc:sldMk cId="60200645" sldId="1070"/>
            <ac:picMk id="5" creationId="{72EDCAF9-78D4-FE43-BA4A-162D6CED1DD9}"/>
          </ac:picMkLst>
        </pc:picChg>
      </pc:sldChg>
      <pc:sldChg chg="addSp modSp add">
        <pc:chgData name="Nguyễn Bá Thắng" userId="5e533826-2ba1-4543-aa3b-da93bd407a75" providerId="ADAL" clId="{0A0F7CBE-8A49-DB40-A2E2-EAFE2DC8A16C}" dt="2020-04-27T01:34:19.985" v="2070" actId="1076"/>
        <pc:sldMkLst>
          <pc:docMk/>
          <pc:sldMk cId="1883936921" sldId="1071"/>
        </pc:sldMkLst>
        <pc:spChg chg="mod">
          <ac:chgData name="Nguyễn Bá Thắng" userId="5e533826-2ba1-4543-aa3b-da93bd407a75" providerId="ADAL" clId="{0A0F7CBE-8A49-DB40-A2E2-EAFE2DC8A16C}" dt="2020-04-27T01:34:10.259" v="2066" actId="20577"/>
          <ac:spMkLst>
            <pc:docMk/>
            <pc:sldMk cId="1883936921" sldId="1071"/>
            <ac:spMk id="2" creationId="{FF8BFFAB-3AED-CC4E-9C8D-3357B5D1AF50}"/>
          </ac:spMkLst>
        </pc:spChg>
        <pc:picChg chg="add mod">
          <ac:chgData name="Nguyễn Bá Thắng" userId="5e533826-2ba1-4543-aa3b-da93bd407a75" providerId="ADAL" clId="{0A0F7CBE-8A49-DB40-A2E2-EAFE2DC8A16C}" dt="2020-04-27T01:34:19.985" v="2070" actId="1076"/>
          <ac:picMkLst>
            <pc:docMk/>
            <pc:sldMk cId="1883936921" sldId="1071"/>
            <ac:picMk id="4" creationId="{EA158472-20E5-C346-95B9-6FB3398E6832}"/>
          </ac:picMkLst>
        </pc:picChg>
      </pc:sldChg>
      <pc:sldChg chg="addSp add">
        <pc:chgData name="Nguyễn Bá Thắng" userId="5e533826-2ba1-4543-aa3b-da93bd407a75" providerId="ADAL" clId="{0A0F7CBE-8A49-DB40-A2E2-EAFE2DC8A16C}" dt="2020-04-27T02:14:37.435" v="2199"/>
        <pc:sldMkLst>
          <pc:docMk/>
          <pc:sldMk cId="638183092" sldId="1072"/>
        </pc:sldMkLst>
        <pc:picChg chg="add">
          <ac:chgData name="Nguyễn Bá Thắng" userId="5e533826-2ba1-4543-aa3b-da93bd407a75" providerId="ADAL" clId="{0A0F7CBE-8A49-DB40-A2E2-EAFE2DC8A16C}" dt="2020-04-27T02:14:37.435" v="2199"/>
          <ac:picMkLst>
            <pc:docMk/>
            <pc:sldMk cId="638183092" sldId="1072"/>
            <ac:picMk id="4" creationId="{AB52A20C-F983-2741-8428-2B32EA3349C7}"/>
          </ac:picMkLst>
        </pc:picChg>
      </pc:sldChg>
      <pc:sldChg chg="addSp add">
        <pc:chgData name="Nguyễn Bá Thắng" userId="5e533826-2ba1-4543-aa3b-da93bd407a75" providerId="ADAL" clId="{0A0F7CBE-8A49-DB40-A2E2-EAFE2DC8A16C}" dt="2020-04-27T02:43:10.820" v="2201"/>
        <pc:sldMkLst>
          <pc:docMk/>
          <pc:sldMk cId="832393958" sldId="1073"/>
        </pc:sldMkLst>
        <pc:picChg chg="add">
          <ac:chgData name="Nguyễn Bá Thắng" userId="5e533826-2ba1-4543-aa3b-da93bd407a75" providerId="ADAL" clId="{0A0F7CBE-8A49-DB40-A2E2-EAFE2DC8A16C}" dt="2020-04-27T02:43:10.820" v="2201"/>
          <ac:picMkLst>
            <pc:docMk/>
            <pc:sldMk cId="832393958" sldId="1073"/>
            <ac:picMk id="4" creationId="{69986DE8-55F3-E346-91C9-7516229E1C12}"/>
          </ac:picMkLst>
        </pc:picChg>
      </pc:sldChg>
      <pc:sldChg chg="addSp modSp add">
        <pc:chgData name="Nguyễn Bá Thắng" userId="5e533826-2ba1-4543-aa3b-da93bd407a75" providerId="ADAL" clId="{0A0F7CBE-8A49-DB40-A2E2-EAFE2DC8A16C}" dt="2020-04-27T03:31:35.175" v="2513" actId="1076"/>
        <pc:sldMkLst>
          <pc:docMk/>
          <pc:sldMk cId="887079939" sldId="1074"/>
        </pc:sldMkLst>
        <pc:spChg chg="mod">
          <ac:chgData name="Nguyễn Bá Thắng" userId="5e533826-2ba1-4543-aa3b-da93bd407a75" providerId="ADAL" clId="{0A0F7CBE-8A49-DB40-A2E2-EAFE2DC8A16C}" dt="2020-04-27T03:26:09.760" v="2456" actId="20577"/>
          <ac:spMkLst>
            <pc:docMk/>
            <pc:sldMk cId="887079939" sldId="1074"/>
            <ac:spMk id="2" creationId="{1D0979CC-66B2-D043-80B2-0CBBEBCB1F14}"/>
          </ac:spMkLst>
        </pc:spChg>
        <pc:spChg chg="mod">
          <ac:chgData name="Nguyễn Bá Thắng" userId="5e533826-2ba1-4543-aa3b-da93bd407a75" providerId="ADAL" clId="{0A0F7CBE-8A49-DB40-A2E2-EAFE2DC8A16C}" dt="2020-04-27T03:27:34.188" v="2474" actId="20577"/>
          <ac:spMkLst>
            <pc:docMk/>
            <pc:sldMk cId="887079939" sldId="1074"/>
            <ac:spMk id="3" creationId="{DA9F6D62-B732-6B48-93FE-38418487A08B}"/>
          </ac:spMkLst>
        </pc:spChg>
        <pc:spChg chg="mod">
          <ac:chgData name="Nguyễn Bá Thắng" userId="5e533826-2ba1-4543-aa3b-da93bd407a75" providerId="ADAL" clId="{0A0F7CBE-8A49-DB40-A2E2-EAFE2DC8A16C}" dt="2020-04-27T03:29:28.086" v="2499" actId="20577"/>
          <ac:spMkLst>
            <pc:docMk/>
            <pc:sldMk cId="887079939" sldId="1074"/>
            <ac:spMk id="4" creationId="{45646097-AFC0-8F4F-9666-C082D32E5F74}"/>
          </ac:spMkLst>
        </pc:spChg>
        <pc:spChg chg="mod">
          <ac:chgData name="Nguyễn Bá Thắng" userId="5e533826-2ba1-4543-aa3b-da93bd407a75" providerId="ADAL" clId="{0A0F7CBE-8A49-DB40-A2E2-EAFE2DC8A16C}" dt="2020-04-27T03:25:59.110" v="2448" actId="20577"/>
          <ac:spMkLst>
            <pc:docMk/>
            <pc:sldMk cId="887079939" sldId="1074"/>
            <ac:spMk id="6" creationId="{DCC3AEE1-18CA-284A-9D4E-DB3900A9DCE1}"/>
          </ac:spMkLst>
        </pc:spChg>
        <pc:picChg chg="add mod">
          <ac:chgData name="Nguyễn Bá Thắng" userId="5e533826-2ba1-4543-aa3b-da93bd407a75" providerId="ADAL" clId="{0A0F7CBE-8A49-DB40-A2E2-EAFE2DC8A16C}" dt="2020-04-27T03:26:15.692" v="2458" actId="14100"/>
          <ac:picMkLst>
            <pc:docMk/>
            <pc:sldMk cId="887079939" sldId="1074"/>
            <ac:picMk id="7" creationId="{F9EC5485-DCDD-2B46-84CB-95D4AE5B833F}"/>
          </ac:picMkLst>
        </pc:picChg>
        <pc:picChg chg="add mod">
          <ac:chgData name="Nguyễn Bá Thắng" userId="5e533826-2ba1-4543-aa3b-da93bd407a75" providerId="ADAL" clId="{0A0F7CBE-8A49-DB40-A2E2-EAFE2DC8A16C}" dt="2020-04-27T03:27:18.454" v="2462" actId="1076"/>
          <ac:picMkLst>
            <pc:docMk/>
            <pc:sldMk cId="887079939" sldId="1074"/>
            <ac:picMk id="8" creationId="{55DE220F-A0E6-7348-BDBC-656D77739062}"/>
          </ac:picMkLst>
        </pc:picChg>
        <pc:picChg chg="add mod modCrop">
          <ac:chgData name="Nguyễn Bá Thắng" userId="5e533826-2ba1-4543-aa3b-da93bd407a75" providerId="ADAL" clId="{0A0F7CBE-8A49-DB40-A2E2-EAFE2DC8A16C}" dt="2020-04-27T03:31:28.313" v="2510" actId="1076"/>
          <ac:picMkLst>
            <pc:docMk/>
            <pc:sldMk cId="887079939" sldId="1074"/>
            <ac:picMk id="9" creationId="{2C0BCF20-389F-4345-8E17-244242BDA320}"/>
          </ac:picMkLst>
        </pc:picChg>
        <pc:picChg chg="add mod">
          <ac:chgData name="Nguyễn Bá Thắng" userId="5e533826-2ba1-4543-aa3b-da93bd407a75" providerId="ADAL" clId="{0A0F7CBE-8A49-DB40-A2E2-EAFE2DC8A16C}" dt="2020-04-27T03:31:35.175" v="2513" actId="1076"/>
          <ac:picMkLst>
            <pc:docMk/>
            <pc:sldMk cId="887079939" sldId="1074"/>
            <ac:picMk id="10" creationId="{34503335-1B05-714E-AD12-61B332A2D152}"/>
          </ac:picMkLst>
        </pc:picChg>
      </pc:sldChg>
      <pc:sldChg chg="addSp add">
        <pc:chgData name="Nguyễn Bá Thắng" userId="5e533826-2ba1-4543-aa3b-da93bd407a75" providerId="ADAL" clId="{0A0F7CBE-8A49-DB40-A2E2-EAFE2DC8A16C}" dt="2020-04-27T04:04:02.249" v="2520"/>
        <pc:sldMkLst>
          <pc:docMk/>
          <pc:sldMk cId="1118483381" sldId="1075"/>
        </pc:sldMkLst>
        <pc:picChg chg="add">
          <ac:chgData name="Nguyễn Bá Thắng" userId="5e533826-2ba1-4543-aa3b-da93bd407a75" providerId="ADAL" clId="{0A0F7CBE-8A49-DB40-A2E2-EAFE2DC8A16C}" dt="2020-04-27T04:04:02.249" v="2520"/>
          <ac:picMkLst>
            <pc:docMk/>
            <pc:sldMk cId="1118483381" sldId="1075"/>
            <ac:picMk id="7" creationId="{BC61763E-A662-AD48-B8EC-E4FB44CCBB4E}"/>
          </ac:picMkLst>
        </pc:picChg>
      </pc:sldChg>
      <pc:sldMasterChg chg="addSp delSp modSp modSldLayout">
        <pc:chgData name="Nguyễn Bá Thắng" userId="5e533826-2ba1-4543-aa3b-da93bd407a75" providerId="ADAL" clId="{0A0F7CBE-8A49-DB40-A2E2-EAFE2DC8A16C}" dt="2020-04-12T10:46:45.185" v="245" actId="1076"/>
        <pc:sldMasterMkLst>
          <pc:docMk/>
          <pc:sldMasterMk cId="762081883" sldId="2147483660"/>
        </pc:sldMasterMkLst>
        <pc:spChg chg="mod">
          <ac:chgData name="Nguyễn Bá Thắng" userId="5e533826-2ba1-4543-aa3b-da93bd407a75" providerId="ADAL" clId="{0A0F7CBE-8A49-DB40-A2E2-EAFE2DC8A16C}" dt="2020-04-12T10:41:25.156" v="185" actId="14100"/>
          <ac:spMkLst>
            <pc:docMk/>
            <pc:sldMasterMk cId="762081883" sldId="2147483660"/>
            <ac:spMk id="3" creationId="{00000000-0000-0000-0000-000000000000}"/>
          </ac:spMkLst>
        </pc:spChg>
        <pc:picChg chg="add del mod">
          <ac:chgData name="Nguyễn Bá Thắng" userId="5e533826-2ba1-4543-aa3b-da93bd407a75" providerId="ADAL" clId="{0A0F7CBE-8A49-DB40-A2E2-EAFE2DC8A16C}" dt="2020-04-12T10:42:00.079" v="187"/>
          <ac:picMkLst>
            <pc:docMk/>
            <pc:sldMasterMk cId="762081883" sldId="2147483660"/>
            <ac:picMk id="7" creationId="{779CAC48-F2F7-3C46-AC01-8457F3147F3C}"/>
          </ac:picMkLst>
        </pc:picChg>
        <pc:sldLayoutChg chg="addSp modSp">
          <pc:chgData name="Nguyễn Bá Thắng" userId="5e533826-2ba1-4543-aa3b-da93bd407a75" providerId="ADAL" clId="{0A0F7CBE-8A49-DB40-A2E2-EAFE2DC8A16C}" dt="2020-04-12T10:45:13.857" v="227" actId="14100"/>
          <pc:sldLayoutMkLst>
            <pc:docMk/>
            <pc:sldMasterMk cId="762081883" sldId="2147483660"/>
            <pc:sldLayoutMk cId="2283684976" sldId="2147483662"/>
          </pc:sldLayoutMkLst>
          <pc:spChg chg="mod">
            <ac:chgData name="Nguyễn Bá Thắng" userId="5e533826-2ba1-4543-aa3b-da93bd407a75" providerId="ADAL" clId="{0A0F7CBE-8A49-DB40-A2E2-EAFE2DC8A16C}" dt="2020-04-12T10:45:05.630" v="225" actId="1076"/>
            <ac:spMkLst>
              <pc:docMk/>
              <pc:sldMasterMk cId="762081883" sldId="2147483660"/>
              <pc:sldLayoutMk cId="2283684976" sldId="2147483662"/>
              <ac:spMk id="2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5:13.857" v="227" actId="14100"/>
            <ac:spMkLst>
              <pc:docMk/>
              <pc:sldMasterMk cId="762081883" sldId="2147483660"/>
              <pc:sldLayoutMk cId="2283684976" sldId="2147483662"/>
              <ac:spMk id="3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4:28.818" v="219" actId="1076"/>
            <ac:spMkLst>
              <pc:docMk/>
              <pc:sldMasterMk cId="762081883" sldId="2147483660"/>
              <pc:sldLayoutMk cId="2283684976" sldId="2147483662"/>
              <ac:spMk id="4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4:28.818" v="219" actId="1076"/>
            <ac:spMkLst>
              <pc:docMk/>
              <pc:sldMasterMk cId="762081883" sldId="2147483660"/>
              <pc:sldLayoutMk cId="2283684976" sldId="2147483662"/>
              <ac:spMk id="5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4:28.818" v="219" actId="1076"/>
            <ac:spMkLst>
              <pc:docMk/>
              <pc:sldMasterMk cId="762081883" sldId="2147483660"/>
              <pc:sldLayoutMk cId="2283684976" sldId="2147483662"/>
              <ac:spMk id="6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4:58.031" v="224" actId="14100"/>
            <ac:spMkLst>
              <pc:docMk/>
              <pc:sldMasterMk cId="762081883" sldId="2147483660"/>
              <pc:sldLayoutMk cId="2283684976" sldId="2147483662"/>
              <ac:spMk id="11" creationId="{00000000-0000-0000-0000-000000000000}"/>
            </ac:spMkLst>
          </pc:spChg>
          <pc:picChg chg="add mod">
            <ac:chgData name="Nguyễn Bá Thắng" userId="5e533826-2ba1-4543-aa3b-da93bd407a75" providerId="ADAL" clId="{0A0F7CBE-8A49-DB40-A2E2-EAFE2DC8A16C}" dt="2020-04-12T10:45:08.644" v="226" actId="1076"/>
            <ac:picMkLst>
              <pc:docMk/>
              <pc:sldMasterMk cId="762081883" sldId="2147483660"/>
              <pc:sldLayoutMk cId="2283684976" sldId="2147483662"/>
              <ac:picMk id="8" creationId="{D915B85A-8364-3145-AEB8-458084B1F480}"/>
            </ac:picMkLst>
          </pc:picChg>
        </pc:sldLayoutChg>
        <pc:sldLayoutChg chg="addSp">
          <pc:chgData name="Nguyễn Bá Thắng" userId="5e533826-2ba1-4543-aa3b-da93bd407a75" providerId="ADAL" clId="{0A0F7CBE-8A49-DB40-A2E2-EAFE2DC8A16C}" dt="2020-04-12T10:42:21.550" v="191"/>
          <pc:sldLayoutMkLst>
            <pc:docMk/>
            <pc:sldMasterMk cId="762081883" sldId="2147483660"/>
            <pc:sldLayoutMk cId="2413334236" sldId="2147483663"/>
          </pc:sldLayoutMkLst>
          <pc:picChg chg="add">
            <ac:chgData name="Nguyễn Bá Thắng" userId="5e533826-2ba1-4543-aa3b-da93bd407a75" providerId="ADAL" clId="{0A0F7CBE-8A49-DB40-A2E2-EAFE2DC8A16C}" dt="2020-04-12T10:42:21.550" v="191"/>
            <ac:picMkLst>
              <pc:docMk/>
              <pc:sldMasterMk cId="762081883" sldId="2147483660"/>
              <pc:sldLayoutMk cId="2413334236" sldId="2147483663"/>
              <ac:picMk id="8" creationId="{324912E4-2379-EA4E-B574-0A32E3E6B470}"/>
            </ac:picMkLst>
          </pc:picChg>
        </pc:sldLayoutChg>
        <pc:sldLayoutChg chg="addSp delSp modSp">
          <pc:chgData name="Nguyễn Bá Thắng" userId="5e533826-2ba1-4543-aa3b-da93bd407a75" providerId="ADAL" clId="{0A0F7CBE-8A49-DB40-A2E2-EAFE2DC8A16C}" dt="2020-04-12T10:45:43.627" v="231" actId="14100"/>
          <pc:sldLayoutMkLst>
            <pc:docMk/>
            <pc:sldMasterMk cId="762081883" sldId="2147483660"/>
            <pc:sldLayoutMk cId="4104924865" sldId="2147483664"/>
          </pc:sldLayoutMkLst>
          <pc:spChg chg="del">
            <ac:chgData name="Nguyễn Bá Thắng" userId="5e533826-2ba1-4543-aa3b-da93bd407a75" providerId="ADAL" clId="{0A0F7CBE-8A49-DB40-A2E2-EAFE2DC8A16C}" dt="2020-04-12T10:45:34.136" v="229" actId="478"/>
            <ac:spMkLst>
              <pc:docMk/>
              <pc:sldMasterMk cId="762081883" sldId="2147483660"/>
              <pc:sldLayoutMk cId="4104924865" sldId="2147483664"/>
              <ac:spMk id="2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5:43.627" v="231" actId="14100"/>
            <ac:spMkLst>
              <pc:docMk/>
              <pc:sldMasterMk cId="762081883" sldId="2147483660"/>
              <pc:sldLayoutMk cId="4104924865" sldId="2147483664"/>
              <ac:spMk id="3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5:43.627" v="231" actId="14100"/>
            <ac:spMkLst>
              <pc:docMk/>
              <pc:sldMasterMk cId="762081883" sldId="2147483660"/>
              <pc:sldLayoutMk cId="4104924865" sldId="2147483664"/>
              <ac:spMk id="4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3:19.070" v="206" actId="1076"/>
            <ac:spMkLst>
              <pc:docMk/>
              <pc:sldMasterMk cId="762081883" sldId="2147483660"/>
              <pc:sldLayoutMk cId="4104924865" sldId="2147483664"/>
              <ac:spMk id="5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3:19.070" v="206" actId="1076"/>
            <ac:spMkLst>
              <pc:docMk/>
              <pc:sldMasterMk cId="762081883" sldId="2147483660"/>
              <pc:sldLayoutMk cId="4104924865" sldId="2147483664"/>
              <ac:spMk id="6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3:19.070" v="206" actId="1076"/>
            <ac:spMkLst>
              <pc:docMk/>
              <pc:sldMasterMk cId="762081883" sldId="2147483660"/>
              <pc:sldLayoutMk cId="4104924865" sldId="2147483664"/>
              <ac:spMk id="7" creationId="{00000000-0000-0000-0000-000000000000}"/>
            </ac:spMkLst>
          </pc:spChg>
          <pc:spChg chg="del">
            <ac:chgData name="Nguyễn Bá Thắng" userId="5e533826-2ba1-4543-aa3b-da93bd407a75" providerId="ADAL" clId="{0A0F7CBE-8A49-DB40-A2E2-EAFE2DC8A16C}" dt="2020-04-12T10:45:34.136" v="229" actId="478"/>
            <ac:spMkLst>
              <pc:docMk/>
              <pc:sldMasterMk cId="762081883" sldId="2147483660"/>
              <pc:sldLayoutMk cId="4104924865" sldId="2147483664"/>
              <ac:spMk id="8" creationId="{00000000-0000-0000-0000-000000000000}"/>
            </ac:spMkLst>
          </pc:spChg>
          <pc:spChg chg="add">
            <ac:chgData name="Nguyễn Bá Thắng" userId="5e533826-2ba1-4543-aa3b-da93bd407a75" providerId="ADAL" clId="{0A0F7CBE-8A49-DB40-A2E2-EAFE2DC8A16C}" dt="2020-04-12T10:45:36.263" v="230"/>
            <ac:spMkLst>
              <pc:docMk/>
              <pc:sldMasterMk cId="762081883" sldId="2147483660"/>
              <pc:sldLayoutMk cId="4104924865" sldId="2147483664"/>
              <ac:spMk id="10" creationId="{6BDC1651-A9C3-F34A-8AC0-533773B07312}"/>
            </ac:spMkLst>
          </pc:spChg>
          <pc:spChg chg="add">
            <ac:chgData name="Nguyễn Bá Thắng" userId="5e533826-2ba1-4543-aa3b-da93bd407a75" providerId="ADAL" clId="{0A0F7CBE-8A49-DB40-A2E2-EAFE2DC8A16C}" dt="2020-04-12T10:45:36.263" v="230"/>
            <ac:spMkLst>
              <pc:docMk/>
              <pc:sldMasterMk cId="762081883" sldId="2147483660"/>
              <pc:sldLayoutMk cId="4104924865" sldId="2147483664"/>
              <ac:spMk id="11" creationId="{D72EDAA5-22B2-DF49-A9C2-15E4BD8FD678}"/>
            </ac:spMkLst>
          </pc:spChg>
          <pc:picChg chg="add del mod">
            <ac:chgData name="Nguyễn Bá Thắng" userId="5e533826-2ba1-4543-aa3b-da93bd407a75" providerId="ADAL" clId="{0A0F7CBE-8A49-DB40-A2E2-EAFE2DC8A16C}" dt="2020-04-12T10:45:34.136" v="229" actId="478"/>
            <ac:picMkLst>
              <pc:docMk/>
              <pc:sldMasterMk cId="762081883" sldId="2147483660"/>
              <pc:sldLayoutMk cId="4104924865" sldId="2147483664"/>
              <ac:picMk id="9" creationId="{DAC2D33E-C4B0-174F-A23D-3852DA132642}"/>
            </ac:picMkLst>
          </pc:picChg>
          <pc:picChg chg="add">
            <ac:chgData name="Nguyễn Bá Thắng" userId="5e533826-2ba1-4543-aa3b-da93bd407a75" providerId="ADAL" clId="{0A0F7CBE-8A49-DB40-A2E2-EAFE2DC8A16C}" dt="2020-04-12T10:45:36.263" v="230"/>
            <ac:picMkLst>
              <pc:docMk/>
              <pc:sldMasterMk cId="762081883" sldId="2147483660"/>
              <pc:sldLayoutMk cId="4104924865" sldId="2147483664"/>
              <ac:picMk id="12" creationId="{E8CAE8BD-0A11-BB43-8609-7B1AA6C438EA}"/>
            </ac:picMkLst>
          </pc:picChg>
        </pc:sldLayoutChg>
        <pc:sldLayoutChg chg="addSp delSp modSp">
          <pc:chgData name="Nguyễn Bá Thắng" userId="5e533826-2ba1-4543-aa3b-da93bd407a75" providerId="ADAL" clId="{0A0F7CBE-8A49-DB40-A2E2-EAFE2DC8A16C}" dt="2020-04-12T10:46:21.957" v="241" actId="403"/>
          <pc:sldLayoutMkLst>
            <pc:docMk/>
            <pc:sldMasterMk cId="762081883" sldId="2147483660"/>
            <pc:sldLayoutMk cId="75900436" sldId="2147483665"/>
          </pc:sldLayoutMkLst>
          <pc:spChg chg="del">
            <ac:chgData name="Nguyễn Bá Thắng" userId="5e533826-2ba1-4543-aa3b-da93bd407a75" providerId="ADAL" clId="{0A0F7CBE-8A49-DB40-A2E2-EAFE2DC8A16C}" dt="2020-04-12T10:45:57.663" v="237" actId="478"/>
            <ac:spMkLst>
              <pc:docMk/>
              <pc:sldMasterMk cId="762081883" sldId="2147483660"/>
              <pc:sldLayoutMk cId="75900436" sldId="2147483665"/>
              <ac:spMk id="2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6:21.957" v="241" actId="403"/>
            <ac:spMkLst>
              <pc:docMk/>
              <pc:sldMasterMk cId="762081883" sldId="2147483660"/>
              <pc:sldLayoutMk cId="75900436" sldId="2147483665"/>
              <ac:spMk id="3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3:56.245" v="211" actId="14100"/>
            <ac:spMkLst>
              <pc:docMk/>
              <pc:sldMasterMk cId="762081883" sldId="2147483660"/>
              <pc:sldLayoutMk cId="75900436" sldId="2147483665"/>
              <ac:spMk id="4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6:21.957" v="241" actId="403"/>
            <ac:spMkLst>
              <pc:docMk/>
              <pc:sldMasterMk cId="762081883" sldId="2147483660"/>
              <pc:sldLayoutMk cId="75900436" sldId="2147483665"/>
              <ac:spMk id="5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3:56.245" v="211" actId="14100"/>
            <ac:spMkLst>
              <pc:docMk/>
              <pc:sldMasterMk cId="762081883" sldId="2147483660"/>
              <pc:sldLayoutMk cId="75900436" sldId="2147483665"/>
              <ac:spMk id="6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4:02.161" v="215" actId="1076"/>
            <ac:spMkLst>
              <pc:docMk/>
              <pc:sldMasterMk cId="762081883" sldId="2147483660"/>
              <pc:sldLayoutMk cId="75900436" sldId="2147483665"/>
              <ac:spMk id="7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4:02.161" v="215" actId="1076"/>
            <ac:spMkLst>
              <pc:docMk/>
              <pc:sldMasterMk cId="762081883" sldId="2147483660"/>
              <pc:sldLayoutMk cId="75900436" sldId="2147483665"/>
              <ac:spMk id="8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4:02.161" v="215" actId="1076"/>
            <ac:spMkLst>
              <pc:docMk/>
              <pc:sldMasterMk cId="762081883" sldId="2147483660"/>
              <pc:sldLayoutMk cId="75900436" sldId="2147483665"/>
              <ac:spMk id="9" creationId="{00000000-0000-0000-0000-000000000000}"/>
            </ac:spMkLst>
          </pc:spChg>
          <pc:spChg chg="del mod">
            <ac:chgData name="Nguyễn Bá Thắng" userId="5e533826-2ba1-4543-aa3b-da93bd407a75" providerId="ADAL" clId="{0A0F7CBE-8A49-DB40-A2E2-EAFE2DC8A16C}" dt="2020-04-12T10:45:57.663" v="237" actId="478"/>
            <ac:spMkLst>
              <pc:docMk/>
              <pc:sldMasterMk cId="762081883" sldId="2147483660"/>
              <pc:sldLayoutMk cId="75900436" sldId="2147483665"/>
              <ac:spMk id="10" creationId="{00000000-0000-0000-0000-000000000000}"/>
            </ac:spMkLst>
          </pc:spChg>
          <pc:spChg chg="add">
            <ac:chgData name="Nguyễn Bá Thắng" userId="5e533826-2ba1-4543-aa3b-da93bd407a75" providerId="ADAL" clId="{0A0F7CBE-8A49-DB40-A2E2-EAFE2DC8A16C}" dt="2020-04-12T10:45:59.828" v="238"/>
            <ac:spMkLst>
              <pc:docMk/>
              <pc:sldMasterMk cId="762081883" sldId="2147483660"/>
              <pc:sldLayoutMk cId="75900436" sldId="2147483665"/>
              <ac:spMk id="12" creationId="{9021779E-E2C3-3047-A465-44B30F882B9B}"/>
            </ac:spMkLst>
          </pc:spChg>
          <pc:spChg chg="add">
            <ac:chgData name="Nguyễn Bá Thắng" userId="5e533826-2ba1-4543-aa3b-da93bd407a75" providerId="ADAL" clId="{0A0F7CBE-8A49-DB40-A2E2-EAFE2DC8A16C}" dt="2020-04-12T10:45:59.828" v="238"/>
            <ac:spMkLst>
              <pc:docMk/>
              <pc:sldMasterMk cId="762081883" sldId="2147483660"/>
              <pc:sldLayoutMk cId="75900436" sldId="2147483665"/>
              <ac:spMk id="13" creationId="{FC51ABAE-6A59-1B4B-AAAF-8452408377B0}"/>
            </ac:spMkLst>
          </pc:spChg>
          <pc:picChg chg="add del">
            <ac:chgData name="Nguyễn Bá Thắng" userId="5e533826-2ba1-4543-aa3b-da93bd407a75" providerId="ADAL" clId="{0A0F7CBE-8A49-DB40-A2E2-EAFE2DC8A16C}" dt="2020-04-12T10:45:57.663" v="237" actId="478"/>
            <ac:picMkLst>
              <pc:docMk/>
              <pc:sldMasterMk cId="762081883" sldId="2147483660"/>
              <pc:sldLayoutMk cId="75900436" sldId="2147483665"/>
              <ac:picMk id="11" creationId="{3147F368-593C-E54B-8D5B-6E9D8DAE832B}"/>
            </ac:picMkLst>
          </pc:picChg>
          <pc:picChg chg="add">
            <ac:chgData name="Nguyễn Bá Thắng" userId="5e533826-2ba1-4543-aa3b-da93bd407a75" providerId="ADAL" clId="{0A0F7CBE-8A49-DB40-A2E2-EAFE2DC8A16C}" dt="2020-04-12T10:45:59.828" v="238"/>
            <ac:picMkLst>
              <pc:docMk/>
              <pc:sldMasterMk cId="762081883" sldId="2147483660"/>
              <pc:sldLayoutMk cId="75900436" sldId="2147483665"/>
              <ac:picMk id="14" creationId="{A3D6882E-1968-444E-8680-874ACD474AA0}"/>
            </ac:picMkLst>
          </pc:picChg>
        </pc:sldLayoutChg>
        <pc:sldLayoutChg chg="addSp delSp modSp">
          <pc:chgData name="Nguyễn Bá Thắng" userId="5e533826-2ba1-4543-aa3b-da93bd407a75" providerId="ADAL" clId="{0A0F7CBE-8A49-DB40-A2E2-EAFE2DC8A16C}" dt="2020-04-12T10:46:45.185" v="245" actId="1076"/>
          <pc:sldLayoutMkLst>
            <pc:docMk/>
            <pc:sldMasterMk cId="762081883" sldId="2147483660"/>
            <pc:sldLayoutMk cId="3639338495" sldId="2147483666"/>
          </pc:sldLayoutMkLst>
          <pc:spChg chg="del">
            <ac:chgData name="Nguyễn Bá Thắng" userId="5e533826-2ba1-4543-aa3b-da93bd407a75" providerId="ADAL" clId="{0A0F7CBE-8A49-DB40-A2E2-EAFE2DC8A16C}" dt="2020-04-12T10:46:34.231" v="242" actId="478"/>
            <ac:spMkLst>
              <pc:docMk/>
              <pc:sldMasterMk cId="762081883" sldId="2147483660"/>
              <pc:sldLayoutMk cId="3639338495" sldId="2147483666"/>
              <ac:spMk id="2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6:45.185" v="245" actId="1076"/>
            <ac:spMkLst>
              <pc:docMk/>
              <pc:sldMasterMk cId="762081883" sldId="2147483660"/>
              <pc:sldLayoutMk cId="3639338495" sldId="2147483666"/>
              <ac:spMk id="3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6:45.185" v="245" actId="1076"/>
            <ac:spMkLst>
              <pc:docMk/>
              <pc:sldMasterMk cId="762081883" sldId="2147483660"/>
              <pc:sldLayoutMk cId="3639338495" sldId="2147483666"/>
              <ac:spMk id="4" creationId="{00000000-0000-0000-0000-000000000000}"/>
            </ac:spMkLst>
          </pc:spChg>
          <pc:spChg chg="mod">
            <ac:chgData name="Nguyễn Bá Thắng" userId="5e533826-2ba1-4543-aa3b-da93bd407a75" providerId="ADAL" clId="{0A0F7CBE-8A49-DB40-A2E2-EAFE2DC8A16C}" dt="2020-04-12T10:46:45.185" v="245" actId="1076"/>
            <ac:spMkLst>
              <pc:docMk/>
              <pc:sldMasterMk cId="762081883" sldId="2147483660"/>
              <pc:sldLayoutMk cId="3639338495" sldId="2147483666"/>
              <ac:spMk id="5" creationId="{00000000-0000-0000-0000-000000000000}"/>
            </ac:spMkLst>
          </pc:spChg>
          <pc:spChg chg="del">
            <ac:chgData name="Nguyễn Bá Thắng" userId="5e533826-2ba1-4543-aa3b-da93bd407a75" providerId="ADAL" clId="{0A0F7CBE-8A49-DB40-A2E2-EAFE2DC8A16C}" dt="2020-04-12T10:46:34.231" v="242" actId="478"/>
            <ac:spMkLst>
              <pc:docMk/>
              <pc:sldMasterMk cId="762081883" sldId="2147483660"/>
              <pc:sldLayoutMk cId="3639338495" sldId="2147483666"/>
              <ac:spMk id="6" creationId="{00000000-0000-0000-0000-000000000000}"/>
            </ac:spMkLst>
          </pc:spChg>
          <pc:spChg chg="add">
            <ac:chgData name="Nguyễn Bá Thắng" userId="5e533826-2ba1-4543-aa3b-da93bd407a75" providerId="ADAL" clId="{0A0F7CBE-8A49-DB40-A2E2-EAFE2DC8A16C}" dt="2020-04-12T10:46:35.931" v="243"/>
            <ac:spMkLst>
              <pc:docMk/>
              <pc:sldMasterMk cId="762081883" sldId="2147483660"/>
              <pc:sldLayoutMk cId="3639338495" sldId="2147483666"/>
              <ac:spMk id="8" creationId="{CC7E8CFC-B1A4-9B43-A6FE-62F27D689584}"/>
            </ac:spMkLst>
          </pc:spChg>
          <pc:spChg chg="add">
            <ac:chgData name="Nguyễn Bá Thắng" userId="5e533826-2ba1-4543-aa3b-da93bd407a75" providerId="ADAL" clId="{0A0F7CBE-8A49-DB40-A2E2-EAFE2DC8A16C}" dt="2020-04-12T10:46:35.931" v="243"/>
            <ac:spMkLst>
              <pc:docMk/>
              <pc:sldMasterMk cId="762081883" sldId="2147483660"/>
              <pc:sldLayoutMk cId="3639338495" sldId="2147483666"/>
              <ac:spMk id="9" creationId="{7725DA61-F693-6949-AE11-462821ECF2DB}"/>
            </ac:spMkLst>
          </pc:spChg>
          <pc:picChg chg="add del">
            <ac:chgData name="Nguyễn Bá Thắng" userId="5e533826-2ba1-4543-aa3b-da93bd407a75" providerId="ADAL" clId="{0A0F7CBE-8A49-DB40-A2E2-EAFE2DC8A16C}" dt="2020-04-12T10:46:34.231" v="242" actId="478"/>
            <ac:picMkLst>
              <pc:docMk/>
              <pc:sldMasterMk cId="762081883" sldId="2147483660"/>
              <pc:sldLayoutMk cId="3639338495" sldId="2147483666"/>
              <ac:picMk id="7" creationId="{A5C02489-47E6-9646-8339-464010382C90}"/>
            </ac:picMkLst>
          </pc:picChg>
          <pc:picChg chg="add">
            <ac:chgData name="Nguyễn Bá Thắng" userId="5e533826-2ba1-4543-aa3b-da93bd407a75" providerId="ADAL" clId="{0A0F7CBE-8A49-DB40-A2E2-EAFE2DC8A16C}" dt="2020-04-12T10:46:35.931" v="243"/>
            <ac:picMkLst>
              <pc:docMk/>
              <pc:sldMasterMk cId="762081883" sldId="2147483660"/>
              <pc:sldLayoutMk cId="3639338495" sldId="2147483666"/>
              <ac:picMk id="10" creationId="{B4043BD0-C69E-3642-917D-755AE4601EDE}"/>
            </ac:picMkLst>
          </pc:picChg>
        </pc:sldLayoutChg>
      </pc:sldMasterChg>
    </pc:docChg>
  </pc:docChgLst>
  <pc:docChgLst>
    <pc:chgData name="Nguyễn Bá Thắng" userId="5e533826-2ba1-4543-aa3b-da93bd407a75" providerId="ADAL" clId="{11C038F4-698F-E04F-882A-6B43CC0A11B7}"/>
    <pc:docChg chg="custSel addSld delSld modSld">
      <pc:chgData name="Nguyễn Bá Thắng" userId="5e533826-2ba1-4543-aa3b-da93bd407a75" providerId="ADAL" clId="{11C038F4-698F-E04F-882A-6B43CC0A11B7}" dt="2020-10-12T01:33:46.118" v="315" actId="1076"/>
      <pc:docMkLst>
        <pc:docMk/>
      </pc:docMkLst>
      <pc:sldChg chg="del">
        <pc:chgData name="Nguyễn Bá Thắng" userId="5e533826-2ba1-4543-aa3b-da93bd407a75" providerId="ADAL" clId="{11C038F4-698F-E04F-882A-6B43CC0A11B7}" dt="2020-10-12T01:26:55.188" v="0" actId="2696"/>
        <pc:sldMkLst>
          <pc:docMk/>
          <pc:sldMk cId="3751078005" sldId="260"/>
        </pc:sldMkLst>
      </pc:sldChg>
      <pc:sldChg chg="modSp mod">
        <pc:chgData name="Nguyễn Bá Thắng" userId="5e533826-2ba1-4543-aa3b-da93bd407a75" providerId="ADAL" clId="{11C038F4-698F-E04F-882A-6B43CC0A11B7}" dt="2020-10-12T01:30:03.618" v="285" actId="20577"/>
        <pc:sldMkLst>
          <pc:docMk/>
          <pc:sldMk cId="3714567017" sldId="261"/>
        </pc:sldMkLst>
        <pc:spChg chg="mod">
          <ac:chgData name="Nguyễn Bá Thắng" userId="5e533826-2ba1-4543-aa3b-da93bd407a75" providerId="ADAL" clId="{11C038F4-698F-E04F-882A-6B43CC0A11B7}" dt="2020-10-12T01:29:55.718" v="276" actId="1076"/>
          <ac:spMkLst>
            <pc:docMk/>
            <pc:sldMk cId="3714567017" sldId="261"/>
            <ac:spMk id="2" creationId="{235A2033-1BC7-6046-9FC9-621161A8A05B}"/>
          </ac:spMkLst>
        </pc:spChg>
        <pc:spChg chg="mod">
          <ac:chgData name="Nguyễn Bá Thắng" userId="5e533826-2ba1-4543-aa3b-da93bd407a75" providerId="ADAL" clId="{11C038F4-698F-E04F-882A-6B43CC0A11B7}" dt="2020-10-12T01:30:03.618" v="285" actId="20577"/>
          <ac:spMkLst>
            <pc:docMk/>
            <pc:sldMk cId="3714567017" sldId="261"/>
            <ac:spMk id="3" creationId="{80185D02-606B-5F46-BB8F-A8828D8104C8}"/>
          </ac:spMkLst>
        </pc:spChg>
      </pc:sldChg>
      <pc:sldChg chg="del">
        <pc:chgData name="Nguyễn Bá Thắng" userId="5e533826-2ba1-4543-aa3b-da93bd407a75" providerId="ADAL" clId="{11C038F4-698F-E04F-882A-6B43CC0A11B7}" dt="2020-10-12T01:28:45.780" v="211" actId="2696"/>
        <pc:sldMkLst>
          <pc:docMk/>
          <pc:sldMk cId="820912616" sldId="265"/>
        </pc:sldMkLst>
      </pc:sldChg>
      <pc:sldChg chg="modSp add mod">
        <pc:chgData name="Nguyễn Bá Thắng" userId="5e533826-2ba1-4543-aa3b-da93bd407a75" providerId="ADAL" clId="{11C038F4-698F-E04F-882A-6B43CC0A11B7}" dt="2020-10-12T01:33:46.118" v="315" actId="1076"/>
        <pc:sldMkLst>
          <pc:docMk/>
          <pc:sldMk cId="4217462614" sldId="265"/>
        </pc:sldMkLst>
        <pc:picChg chg="mod">
          <ac:chgData name="Nguyễn Bá Thắng" userId="5e533826-2ba1-4543-aa3b-da93bd407a75" providerId="ADAL" clId="{11C038F4-698F-E04F-882A-6B43CC0A11B7}" dt="2020-10-12T01:33:46.118" v="315" actId="1076"/>
          <ac:picMkLst>
            <pc:docMk/>
            <pc:sldMk cId="4217462614" sldId="265"/>
            <ac:picMk id="4" creationId="{E9B65E0A-6E48-9146-A317-CED49B847C2D}"/>
          </ac:picMkLst>
        </pc:picChg>
      </pc:sldChg>
      <pc:sldChg chg="addSp delSp modSp mod delAnim">
        <pc:chgData name="Nguyễn Bá Thắng" userId="5e533826-2ba1-4543-aa3b-da93bd407a75" providerId="ADAL" clId="{11C038F4-698F-E04F-882A-6B43CC0A11B7}" dt="2020-10-12T01:31:07.959" v="290" actId="20577"/>
        <pc:sldMkLst>
          <pc:docMk/>
          <pc:sldMk cId="42224671" sldId="1055"/>
        </pc:sldMkLst>
        <pc:spChg chg="del">
          <ac:chgData name="Nguyễn Bá Thắng" userId="5e533826-2ba1-4543-aa3b-da93bd407a75" providerId="ADAL" clId="{11C038F4-698F-E04F-882A-6B43CC0A11B7}" dt="2020-10-12T01:30:58.758" v="286" actId="478"/>
          <ac:spMkLst>
            <pc:docMk/>
            <pc:sldMk cId="42224671" sldId="1055"/>
            <ac:spMk id="4" creationId="{5F5ED436-04A9-3A45-9429-4A01C5B8268F}"/>
          </ac:spMkLst>
        </pc:spChg>
        <pc:spChg chg="mod">
          <ac:chgData name="Nguyễn Bá Thắng" userId="5e533826-2ba1-4543-aa3b-da93bd407a75" providerId="ADAL" clId="{11C038F4-698F-E04F-882A-6B43CC0A11B7}" dt="2020-10-12T01:31:07.959" v="290" actId="20577"/>
          <ac:spMkLst>
            <pc:docMk/>
            <pc:sldMk cId="42224671" sldId="1055"/>
            <ac:spMk id="5" creationId="{3D67907F-3369-BA4D-837D-6C09507365ED}"/>
          </ac:spMkLst>
        </pc:spChg>
        <pc:spChg chg="add mod">
          <ac:chgData name="Nguyễn Bá Thắng" userId="5e533826-2ba1-4543-aa3b-da93bd407a75" providerId="ADAL" clId="{11C038F4-698F-E04F-882A-6B43CC0A11B7}" dt="2020-10-12T01:30:58.758" v="286" actId="478"/>
          <ac:spMkLst>
            <pc:docMk/>
            <pc:sldMk cId="42224671" sldId="1055"/>
            <ac:spMk id="6" creationId="{6DB631EB-91DD-3647-8145-8F843DDDC3EC}"/>
          </ac:spMkLst>
        </pc:spChg>
      </pc:sldChg>
      <pc:sldChg chg="modSp mod modNotesTx">
        <pc:chgData name="Nguyễn Bá Thắng" userId="5e533826-2ba1-4543-aa3b-da93bd407a75" providerId="ADAL" clId="{11C038F4-698F-E04F-882A-6B43CC0A11B7}" dt="2020-10-12T01:28:38.596" v="210" actId="20577"/>
        <pc:sldMkLst>
          <pc:docMk/>
          <pc:sldMk cId="2329767733" sldId="1072"/>
        </pc:sldMkLst>
        <pc:spChg chg="mod">
          <ac:chgData name="Nguyễn Bá Thắng" userId="5e533826-2ba1-4543-aa3b-da93bd407a75" providerId="ADAL" clId="{11C038F4-698F-E04F-882A-6B43CC0A11B7}" dt="2020-10-12T01:27:35.025" v="41" actId="20577"/>
          <ac:spMkLst>
            <pc:docMk/>
            <pc:sldMk cId="2329767733" sldId="1072"/>
            <ac:spMk id="2" creationId="{A1DAAF39-0C1E-1E4A-A2A4-1F239EE63067}"/>
          </ac:spMkLst>
        </pc:spChg>
      </pc:sldChg>
      <pc:sldChg chg="addSp delSp modSp add mod delAnim modShow">
        <pc:chgData name="Nguyễn Bá Thắng" userId="5e533826-2ba1-4543-aa3b-da93bd407a75" providerId="ADAL" clId="{11C038F4-698F-E04F-882A-6B43CC0A11B7}" dt="2020-10-12T01:33:11.546" v="314" actId="20577"/>
        <pc:sldMkLst>
          <pc:docMk/>
          <pc:sldMk cId="216939853" sldId="1086"/>
        </pc:sldMkLst>
        <pc:spChg chg="mod">
          <ac:chgData name="Nguyễn Bá Thắng" userId="5e533826-2ba1-4543-aa3b-da93bd407a75" providerId="ADAL" clId="{11C038F4-698F-E04F-882A-6B43CC0A11B7}" dt="2020-10-12T01:33:11.546" v="314" actId="20577"/>
          <ac:spMkLst>
            <pc:docMk/>
            <pc:sldMk cId="216939853" sldId="1086"/>
            <ac:spMk id="2" creationId="{235A2033-1BC7-6046-9FC9-621161A8A05B}"/>
          </ac:spMkLst>
        </pc:spChg>
        <pc:spChg chg="add del mod">
          <ac:chgData name="Nguyễn Bá Thắng" userId="5e533826-2ba1-4543-aa3b-da93bd407a75" providerId="ADAL" clId="{11C038F4-698F-E04F-882A-6B43CC0A11B7}" dt="2020-10-12T01:32:55.519" v="300" actId="478"/>
          <ac:spMkLst>
            <pc:docMk/>
            <pc:sldMk cId="216939853" sldId="1086"/>
            <ac:spMk id="5" creationId="{0FBB9694-CFAF-EA42-B92B-054B1611934B}"/>
          </ac:spMkLst>
        </pc:spChg>
        <pc:spChg chg="del">
          <ac:chgData name="Nguyễn Bá Thắng" userId="5e533826-2ba1-4543-aa3b-da93bd407a75" providerId="ADAL" clId="{11C038F4-698F-E04F-882A-6B43CC0A11B7}" dt="2020-10-12T01:32:52.576" v="299" actId="478"/>
          <ac:spMkLst>
            <pc:docMk/>
            <pc:sldMk cId="216939853" sldId="1086"/>
            <ac:spMk id="8" creationId="{EDC95643-F01A-BE46-8D4F-D80500442CB8}"/>
          </ac:spMkLst>
        </pc:spChg>
        <pc:spChg chg="del">
          <ac:chgData name="Nguyễn Bá Thắng" userId="5e533826-2ba1-4543-aa3b-da93bd407a75" providerId="ADAL" clId="{11C038F4-698F-E04F-882A-6B43CC0A11B7}" dt="2020-10-12T01:32:58.406" v="301" actId="478"/>
          <ac:spMkLst>
            <pc:docMk/>
            <pc:sldMk cId="216939853" sldId="1086"/>
            <ac:spMk id="9" creationId="{7A6D7208-5A43-4243-9DB4-EEE4F0A3FE0A}"/>
          </ac:spMkLst>
        </pc:spChg>
      </pc:sldChg>
      <pc:sldChg chg="del">
        <pc:chgData name="Nguyễn Bá Thắng" userId="5e533826-2ba1-4543-aa3b-da93bd407a75" providerId="ADAL" clId="{11C038F4-698F-E04F-882A-6B43CC0A11B7}" dt="2020-10-12T01:31:27.855" v="291" actId="2696"/>
        <pc:sldMkLst>
          <pc:docMk/>
          <pc:sldMk cId="3433248380" sldId="1086"/>
        </pc:sldMkLst>
      </pc:sldChg>
      <pc:sldChg chg="add">
        <pc:chgData name="Nguyễn Bá Thắng" userId="5e533826-2ba1-4543-aa3b-da93bd407a75" providerId="ADAL" clId="{11C038F4-698F-E04F-882A-6B43CC0A11B7}" dt="2020-10-12T01:32:40.822" v="298" actId="2890"/>
        <pc:sldMkLst>
          <pc:docMk/>
          <pc:sldMk cId="1243546732" sldId="10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22E019-96D8-734E-8704-379A5DAD1AF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27CBB4-7B22-9B4A-9E56-D978731BFF98}">
      <dgm:prSet/>
      <dgm:spPr/>
      <dgm:t>
        <a:bodyPr/>
        <a:lstStyle/>
        <a:p>
          <a:r>
            <a:rPr lang="x-none" dirty="0"/>
            <a:t>Thực hiện được các bước tiếp cận người bệnh liệt nửa người</a:t>
          </a:r>
        </a:p>
      </dgm:t>
    </dgm:pt>
    <dgm:pt modelId="{799A9B80-91A5-6148-B649-460318815FAC}" type="parTrans" cxnId="{3B6D5F15-D054-E14D-B548-E34124B4FC5D}">
      <dgm:prSet/>
      <dgm:spPr/>
      <dgm:t>
        <a:bodyPr/>
        <a:lstStyle/>
        <a:p>
          <a:endParaRPr lang="en-US"/>
        </a:p>
      </dgm:t>
    </dgm:pt>
    <dgm:pt modelId="{A86CE813-9BA9-7D42-8AE2-AB65AE66A8AF}" type="sibTrans" cxnId="{3B6D5F15-D054-E14D-B548-E34124B4FC5D}">
      <dgm:prSet/>
      <dgm:spPr/>
      <dgm:t>
        <a:bodyPr/>
        <a:lstStyle/>
        <a:p>
          <a:endParaRPr lang="en-US"/>
        </a:p>
      </dgm:t>
    </dgm:pt>
    <dgm:pt modelId="{16054E28-66F7-A34C-A475-AD6CA2FEDFCE}">
      <dgm:prSet/>
      <dgm:spPr/>
      <dgm:t>
        <a:bodyPr/>
        <a:lstStyle/>
        <a:p>
          <a:r>
            <a:rPr lang="x-none" dirty="0"/>
            <a:t>Ra quyết định chẩn đoán và cấp cứu người bệnh đột quỵ</a:t>
          </a:r>
        </a:p>
      </dgm:t>
    </dgm:pt>
    <dgm:pt modelId="{CD19CF21-55C2-FC48-8E23-445A05D98ED6}" type="parTrans" cxnId="{6FAE5615-91C8-DB45-9B4D-E45195ECD080}">
      <dgm:prSet/>
      <dgm:spPr/>
      <dgm:t>
        <a:bodyPr/>
        <a:lstStyle/>
        <a:p>
          <a:endParaRPr lang="en-US"/>
        </a:p>
      </dgm:t>
    </dgm:pt>
    <dgm:pt modelId="{40E47631-C36B-9949-81A9-28813E36B615}" type="sibTrans" cxnId="{6FAE5615-91C8-DB45-9B4D-E45195ECD080}">
      <dgm:prSet/>
      <dgm:spPr/>
      <dgm:t>
        <a:bodyPr/>
        <a:lstStyle/>
        <a:p>
          <a:endParaRPr lang="en-US"/>
        </a:p>
      </dgm:t>
    </dgm:pt>
    <dgm:pt modelId="{979F0BF6-DA27-8C49-A678-6571E259ABFC}">
      <dgm:prSet/>
      <dgm:spPr/>
      <dgm:t>
        <a:bodyPr/>
        <a:lstStyle/>
        <a:p>
          <a:r>
            <a:rPr lang="x-none" dirty="0"/>
            <a:t>Chỉ định chăm sóc điều trị giai đoạn cấp</a:t>
          </a:r>
        </a:p>
      </dgm:t>
    </dgm:pt>
    <dgm:pt modelId="{0EFD9596-302A-A543-98B8-91EE6F047C40}" type="parTrans" cxnId="{5B3707A1-4638-4F4B-BF73-D651CA4B581C}">
      <dgm:prSet/>
      <dgm:spPr/>
      <dgm:t>
        <a:bodyPr/>
        <a:lstStyle/>
        <a:p>
          <a:endParaRPr lang="en-US"/>
        </a:p>
      </dgm:t>
    </dgm:pt>
    <dgm:pt modelId="{C39141AC-5182-0342-BFDE-B2C7A3912BD8}" type="sibTrans" cxnId="{5B3707A1-4638-4F4B-BF73-D651CA4B581C}">
      <dgm:prSet/>
      <dgm:spPr/>
      <dgm:t>
        <a:bodyPr/>
        <a:lstStyle/>
        <a:p>
          <a:endParaRPr lang="en-US"/>
        </a:p>
      </dgm:t>
    </dgm:pt>
    <dgm:pt modelId="{A0B752F4-BE41-6243-9F49-70466EBAE076}">
      <dgm:prSet/>
      <dgm:spPr/>
      <dgm:t>
        <a:bodyPr/>
        <a:lstStyle/>
        <a:p>
          <a:r>
            <a:rPr lang="x-none" dirty="0"/>
            <a:t>Thực hiện tầm soát và điều trị nguyên nhân</a:t>
          </a:r>
        </a:p>
      </dgm:t>
    </dgm:pt>
    <dgm:pt modelId="{41A5A56E-2D2E-9148-93F1-DA1A6743139E}" type="parTrans" cxnId="{7A68EE4C-F2D0-5748-BFF2-4B9D1F88BF93}">
      <dgm:prSet/>
      <dgm:spPr/>
      <dgm:t>
        <a:bodyPr/>
        <a:lstStyle/>
        <a:p>
          <a:endParaRPr lang="en-US"/>
        </a:p>
      </dgm:t>
    </dgm:pt>
    <dgm:pt modelId="{4E8D613B-DDC2-084E-8416-87F36C2AB77D}" type="sibTrans" cxnId="{7A68EE4C-F2D0-5748-BFF2-4B9D1F88BF93}">
      <dgm:prSet/>
      <dgm:spPr/>
      <dgm:t>
        <a:bodyPr/>
        <a:lstStyle/>
        <a:p>
          <a:endParaRPr lang="en-US"/>
        </a:p>
      </dgm:t>
    </dgm:pt>
    <dgm:pt modelId="{BEC80A5F-A2CC-AD43-A007-8BEFAD5D2DD9}" type="pres">
      <dgm:prSet presAssocID="{AC22E019-96D8-734E-8704-379A5DAD1AF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602E79D8-EBD3-D748-A6D2-8212B0B5CD51}" type="pres">
      <dgm:prSet presAssocID="{BF27CBB4-7B22-9B4A-9E56-D978731BFF98}" presName="composite" presStyleCnt="0"/>
      <dgm:spPr/>
    </dgm:pt>
    <dgm:pt modelId="{17FB30FA-1410-264D-87A8-E8B6F86B5A82}" type="pres">
      <dgm:prSet presAssocID="{BF27CBB4-7B22-9B4A-9E56-D978731BFF98}" presName="imgShp" presStyleLbl="fgImgPlace1" presStyleIdx="0" presStyleCnt="4" custLinFactX="-83344" custLinFactNeighborX="-100000" custLinFactNeighborY="-6581"/>
      <dgm:spPr/>
    </dgm:pt>
    <dgm:pt modelId="{239CA643-962B-0D4D-86A2-2CCC3C63ADEC}" type="pres">
      <dgm:prSet presAssocID="{BF27CBB4-7B22-9B4A-9E56-D978731BFF98}" presName="txShp" presStyleLbl="node1" presStyleIdx="0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074BBC0-AC3E-C140-8890-AB9DB7FE13D7}" type="pres">
      <dgm:prSet presAssocID="{A86CE813-9BA9-7D42-8AE2-AB65AE66A8AF}" presName="spacing" presStyleCnt="0"/>
      <dgm:spPr/>
    </dgm:pt>
    <dgm:pt modelId="{ED002D24-DB27-524A-AE7A-C3528107C914}" type="pres">
      <dgm:prSet presAssocID="{16054E28-66F7-A34C-A475-AD6CA2FEDFCE}" presName="composite" presStyleCnt="0"/>
      <dgm:spPr/>
    </dgm:pt>
    <dgm:pt modelId="{F2B7539B-CC8A-FE40-8E44-B2E198899794}" type="pres">
      <dgm:prSet presAssocID="{16054E28-66F7-A34C-A475-AD6CA2FEDFCE}" presName="imgShp" presStyleLbl="fgImgPlace1" presStyleIdx="1" presStyleCnt="4" custLinFactX="-83344" custLinFactNeighborX="-100000" custLinFactNeighborY="-6581"/>
      <dgm:spPr/>
    </dgm:pt>
    <dgm:pt modelId="{6D7B8632-A612-8C40-AFDC-81A437A2818F}" type="pres">
      <dgm:prSet presAssocID="{16054E28-66F7-A34C-A475-AD6CA2FEDFCE}" presName="txShp" presStyleLbl="node1" presStyleIdx="1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274BAB8-F14A-8047-B8E4-3225EA011411}" type="pres">
      <dgm:prSet presAssocID="{40E47631-C36B-9949-81A9-28813E36B615}" presName="spacing" presStyleCnt="0"/>
      <dgm:spPr/>
    </dgm:pt>
    <dgm:pt modelId="{6E7368C2-FF61-264C-8BE3-C9E6109A1BCE}" type="pres">
      <dgm:prSet presAssocID="{979F0BF6-DA27-8C49-A678-6571E259ABFC}" presName="composite" presStyleCnt="0"/>
      <dgm:spPr/>
    </dgm:pt>
    <dgm:pt modelId="{EC9BAF8E-4AF8-6448-81F2-31D6FB217634}" type="pres">
      <dgm:prSet presAssocID="{979F0BF6-DA27-8C49-A678-6571E259ABFC}" presName="imgShp" presStyleLbl="fgImgPlace1" presStyleIdx="2" presStyleCnt="4" custLinFactX="-83344" custLinFactNeighborX="-100000" custLinFactNeighborY="-6581"/>
      <dgm:spPr/>
    </dgm:pt>
    <dgm:pt modelId="{76F13A14-F9F3-6C4F-8900-2691F5701FB8}" type="pres">
      <dgm:prSet presAssocID="{979F0BF6-DA27-8C49-A678-6571E259ABFC}" presName="txShp" presStyleLbl="node1" presStyleIdx="2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623404-F1A9-DF47-9BF3-4C3E1507C254}" type="pres">
      <dgm:prSet presAssocID="{C39141AC-5182-0342-BFDE-B2C7A3912BD8}" presName="spacing" presStyleCnt="0"/>
      <dgm:spPr/>
    </dgm:pt>
    <dgm:pt modelId="{9073319F-991F-F449-B72C-03A022813832}" type="pres">
      <dgm:prSet presAssocID="{A0B752F4-BE41-6243-9F49-70466EBAE076}" presName="composite" presStyleCnt="0"/>
      <dgm:spPr/>
    </dgm:pt>
    <dgm:pt modelId="{EA920B50-ED5A-2D44-B9AE-45D570C519B8}" type="pres">
      <dgm:prSet presAssocID="{A0B752F4-BE41-6243-9F49-70466EBAE076}" presName="imgShp" presStyleLbl="fgImgPlace1" presStyleIdx="3" presStyleCnt="4" custLinFactX="-83344" custLinFactNeighborX="-100000" custLinFactNeighborY="-6581"/>
      <dgm:spPr/>
    </dgm:pt>
    <dgm:pt modelId="{A20043B0-EF09-D043-BE81-EF55ED709814}" type="pres">
      <dgm:prSet presAssocID="{A0B752F4-BE41-6243-9F49-70466EBAE076}" presName="txShp" presStyleLbl="node1" presStyleIdx="3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6FAE5615-91C8-DB45-9B4D-E45195ECD080}" srcId="{AC22E019-96D8-734E-8704-379A5DAD1AF1}" destId="{16054E28-66F7-A34C-A475-AD6CA2FEDFCE}" srcOrd="1" destOrd="0" parTransId="{CD19CF21-55C2-FC48-8E23-445A05D98ED6}" sibTransId="{40E47631-C36B-9949-81A9-28813E36B615}"/>
    <dgm:cxn modelId="{3B6D5F15-D054-E14D-B548-E34124B4FC5D}" srcId="{AC22E019-96D8-734E-8704-379A5DAD1AF1}" destId="{BF27CBB4-7B22-9B4A-9E56-D978731BFF98}" srcOrd="0" destOrd="0" parTransId="{799A9B80-91A5-6148-B649-460318815FAC}" sibTransId="{A86CE813-9BA9-7D42-8AE2-AB65AE66A8AF}"/>
    <dgm:cxn modelId="{E8AC7354-C1B5-C544-93EE-8FDA50DC17B1}" type="presOf" srcId="{A0B752F4-BE41-6243-9F49-70466EBAE076}" destId="{A20043B0-EF09-D043-BE81-EF55ED709814}" srcOrd="0" destOrd="0" presId="urn:microsoft.com/office/officeart/2005/8/layout/vList3"/>
    <dgm:cxn modelId="{5B3707A1-4638-4F4B-BF73-D651CA4B581C}" srcId="{AC22E019-96D8-734E-8704-379A5DAD1AF1}" destId="{979F0BF6-DA27-8C49-A678-6571E259ABFC}" srcOrd="2" destOrd="0" parTransId="{0EFD9596-302A-A543-98B8-91EE6F047C40}" sibTransId="{C39141AC-5182-0342-BFDE-B2C7A3912BD8}"/>
    <dgm:cxn modelId="{7A68EE4C-F2D0-5748-BFF2-4B9D1F88BF93}" srcId="{AC22E019-96D8-734E-8704-379A5DAD1AF1}" destId="{A0B752F4-BE41-6243-9F49-70466EBAE076}" srcOrd="3" destOrd="0" parTransId="{41A5A56E-2D2E-9148-93F1-DA1A6743139E}" sibTransId="{4E8D613B-DDC2-084E-8416-87F36C2AB77D}"/>
    <dgm:cxn modelId="{A8467072-B1AB-2949-9854-BB8DDEF8DECC}" type="presOf" srcId="{16054E28-66F7-A34C-A475-AD6CA2FEDFCE}" destId="{6D7B8632-A612-8C40-AFDC-81A437A2818F}" srcOrd="0" destOrd="0" presId="urn:microsoft.com/office/officeart/2005/8/layout/vList3"/>
    <dgm:cxn modelId="{4D8F9BD4-045B-1443-8C2B-8411974699E8}" type="presOf" srcId="{AC22E019-96D8-734E-8704-379A5DAD1AF1}" destId="{BEC80A5F-A2CC-AD43-A007-8BEFAD5D2DD9}" srcOrd="0" destOrd="0" presId="urn:microsoft.com/office/officeart/2005/8/layout/vList3"/>
    <dgm:cxn modelId="{A2ACF8C8-64A5-9F43-A069-4594256DFBE9}" type="presOf" srcId="{BF27CBB4-7B22-9B4A-9E56-D978731BFF98}" destId="{239CA643-962B-0D4D-86A2-2CCC3C63ADEC}" srcOrd="0" destOrd="0" presId="urn:microsoft.com/office/officeart/2005/8/layout/vList3"/>
    <dgm:cxn modelId="{FEAA4C54-DA71-B948-91C1-BE8C5974B46B}" type="presOf" srcId="{979F0BF6-DA27-8C49-A678-6571E259ABFC}" destId="{76F13A14-F9F3-6C4F-8900-2691F5701FB8}" srcOrd="0" destOrd="0" presId="urn:microsoft.com/office/officeart/2005/8/layout/vList3"/>
    <dgm:cxn modelId="{98775AA5-2DDF-3B44-8E77-7840545FB7DC}" type="presParOf" srcId="{BEC80A5F-A2CC-AD43-A007-8BEFAD5D2DD9}" destId="{602E79D8-EBD3-D748-A6D2-8212B0B5CD51}" srcOrd="0" destOrd="0" presId="urn:microsoft.com/office/officeart/2005/8/layout/vList3"/>
    <dgm:cxn modelId="{C0E761FD-E34D-9948-A8F2-25B8F24D96A8}" type="presParOf" srcId="{602E79D8-EBD3-D748-A6D2-8212B0B5CD51}" destId="{17FB30FA-1410-264D-87A8-E8B6F86B5A82}" srcOrd="0" destOrd="0" presId="urn:microsoft.com/office/officeart/2005/8/layout/vList3"/>
    <dgm:cxn modelId="{66E5907B-23D8-D148-BD29-3DA1F86C38FD}" type="presParOf" srcId="{602E79D8-EBD3-D748-A6D2-8212B0B5CD51}" destId="{239CA643-962B-0D4D-86A2-2CCC3C63ADEC}" srcOrd="1" destOrd="0" presId="urn:microsoft.com/office/officeart/2005/8/layout/vList3"/>
    <dgm:cxn modelId="{FE3A9FF1-6961-2A4F-BC69-96DC5D2720BA}" type="presParOf" srcId="{BEC80A5F-A2CC-AD43-A007-8BEFAD5D2DD9}" destId="{0074BBC0-AC3E-C140-8890-AB9DB7FE13D7}" srcOrd="1" destOrd="0" presId="urn:microsoft.com/office/officeart/2005/8/layout/vList3"/>
    <dgm:cxn modelId="{FD6CE4EF-4693-A044-BC75-25837F99D338}" type="presParOf" srcId="{BEC80A5F-A2CC-AD43-A007-8BEFAD5D2DD9}" destId="{ED002D24-DB27-524A-AE7A-C3528107C914}" srcOrd="2" destOrd="0" presId="urn:microsoft.com/office/officeart/2005/8/layout/vList3"/>
    <dgm:cxn modelId="{1D261466-4BEC-F349-9325-46099AD3F85B}" type="presParOf" srcId="{ED002D24-DB27-524A-AE7A-C3528107C914}" destId="{F2B7539B-CC8A-FE40-8E44-B2E198899794}" srcOrd="0" destOrd="0" presId="urn:microsoft.com/office/officeart/2005/8/layout/vList3"/>
    <dgm:cxn modelId="{C044CF18-1978-4C49-8498-2CD6A065F987}" type="presParOf" srcId="{ED002D24-DB27-524A-AE7A-C3528107C914}" destId="{6D7B8632-A612-8C40-AFDC-81A437A2818F}" srcOrd="1" destOrd="0" presId="urn:microsoft.com/office/officeart/2005/8/layout/vList3"/>
    <dgm:cxn modelId="{3BEC7D1F-C713-9B4C-9E66-8DB55B3538EC}" type="presParOf" srcId="{BEC80A5F-A2CC-AD43-A007-8BEFAD5D2DD9}" destId="{E274BAB8-F14A-8047-B8E4-3225EA011411}" srcOrd="3" destOrd="0" presId="urn:microsoft.com/office/officeart/2005/8/layout/vList3"/>
    <dgm:cxn modelId="{BBD3EBA0-332A-DF4F-8DA8-3B802A5CE6F9}" type="presParOf" srcId="{BEC80A5F-A2CC-AD43-A007-8BEFAD5D2DD9}" destId="{6E7368C2-FF61-264C-8BE3-C9E6109A1BCE}" srcOrd="4" destOrd="0" presId="urn:microsoft.com/office/officeart/2005/8/layout/vList3"/>
    <dgm:cxn modelId="{EE46ACD9-A630-F348-A5B8-FC2493923B36}" type="presParOf" srcId="{6E7368C2-FF61-264C-8BE3-C9E6109A1BCE}" destId="{EC9BAF8E-4AF8-6448-81F2-31D6FB217634}" srcOrd="0" destOrd="0" presId="urn:microsoft.com/office/officeart/2005/8/layout/vList3"/>
    <dgm:cxn modelId="{7BEF70BA-07CA-B441-98AA-8340DCA929EA}" type="presParOf" srcId="{6E7368C2-FF61-264C-8BE3-C9E6109A1BCE}" destId="{76F13A14-F9F3-6C4F-8900-2691F5701FB8}" srcOrd="1" destOrd="0" presId="urn:microsoft.com/office/officeart/2005/8/layout/vList3"/>
    <dgm:cxn modelId="{72EBCCD0-F7AE-7846-9DD4-2148EEA7F44B}" type="presParOf" srcId="{BEC80A5F-A2CC-AD43-A007-8BEFAD5D2DD9}" destId="{3D623404-F1A9-DF47-9BF3-4C3E1507C254}" srcOrd="5" destOrd="0" presId="urn:microsoft.com/office/officeart/2005/8/layout/vList3"/>
    <dgm:cxn modelId="{3CAEB084-A182-574C-95C9-614D3631DE65}" type="presParOf" srcId="{BEC80A5F-A2CC-AD43-A007-8BEFAD5D2DD9}" destId="{9073319F-991F-F449-B72C-03A022813832}" srcOrd="6" destOrd="0" presId="urn:microsoft.com/office/officeart/2005/8/layout/vList3"/>
    <dgm:cxn modelId="{68CFD6FC-47B4-4449-815C-ABF3D1A5223B}" type="presParOf" srcId="{9073319F-991F-F449-B72C-03A022813832}" destId="{EA920B50-ED5A-2D44-B9AE-45D570C519B8}" srcOrd="0" destOrd="0" presId="urn:microsoft.com/office/officeart/2005/8/layout/vList3"/>
    <dgm:cxn modelId="{B897ABC3-F7BA-2245-92F1-88249AA18DDB}" type="presParOf" srcId="{9073319F-991F-F449-B72C-03A022813832}" destId="{A20043B0-EF09-D043-BE81-EF55ED70981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22E019-96D8-734E-8704-379A5DAD1AF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27CBB4-7B22-9B4A-9E56-D978731BFF98}">
      <dgm:prSet/>
      <dgm:spPr/>
      <dgm:t>
        <a:bodyPr/>
        <a:lstStyle/>
        <a:p>
          <a:r>
            <a:rPr lang="x-none" dirty="0"/>
            <a:t>Thực hiện được các bước tiếp cận người bệnh liệt nửa người</a:t>
          </a:r>
        </a:p>
      </dgm:t>
    </dgm:pt>
    <dgm:pt modelId="{799A9B80-91A5-6148-B649-460318815FAC}" type="parTrans" cxnId="{3B6D5F15-D054-E14D-B548-E34124B4FC5D}">
      <dgm:prSet/>
      <dgm:spPr/>
      <dgm:t>
        <a:bodyPr/>
        <a:lstStyle/>
        <a:p>
          <a:endParaRPr lang="en-US"/>
        </a:p>
      </dgm:t>
    </dgm:pt>
    <dgm:pt modelId="{A86CE813-9BA9-7D42-8AE2-AB65AE66A8AF}" type="sibTrans" cxnId="{3B6D5F15-D054-E14D-B548-E34124B4FC5D}">
      <dgm:prSet/>
      <dgm:spPr/>
      <dgm:t>
        <a:bodyPr/>
        <a:lstStyle/>
        <a:p>
          <a:endParaRPr lang="en-US"/>
        </a:p>
      </dgm:t>
    </dgm:pt>
    <dgm:pt modelId="{16054E28-66F7-A34C-A475-AD6CA2FEDFCE}">
      <dgm:prSet/>
      <dgm:spPr/>
      <dgm:t>
        <a:bodyPr/>
        <a:lstStyle/>
        <a:p>
          <a:r>
            <a:rPr lang="x-none" dirty="0"/>
            <a:t>Ra quyết định chẩn đoán và cấp cứu người bệnh đột quỵ</a:t>
          </a:r>
        </a:p>
      </dgm:t>
    </dgm:pt>
    <dgm:pt modelId="{CD19CF21-55C2-FC48-8E23-445A05D98ED6}" type="parTrans" cxnId="{6FAE5615-91C8-DB45-9B4D-E45195ECD080}">
      <dgm:prSet/>
      <dgm:spPr/>
      <dgm:t>
        <a:bodyPr/>
        <a:lstStyle/>
        <a:p>
          <a:endParaRPr lang="en-US"/>
        </a:p>
      </dgm:t>
    </dgm:pt>
    <dgm:pt modelId="{40E47631-C36B-9949-81A9-28813E36B615}" type="sibTrans" cxnId="{6FAE5615-91C8-DB45-9B4D-E45195ECD080}">
      <dgm:prSet/>
      <dgm:spPr/>
      <dgm:t>
        <a:bodyPr/>
        <a:lstStyle/>
        <a:p>
          <a:endParaRPr lang="en-US"/>
        </a:p>
      </dgm:t>
    </dgm:pt>
    <dgm:pt modelId="{979F0BF6-DA27-8C49-A678-6571E259ABFC}">
      <dgm:prSet/>
      <dgm:spPr/>
      <dgm:t>
        <a:bodyPr/>
        <a:lstStyle/>
        <a:p>
          <a:r>
            <a:rPr lang="x-none" dirty="0"/>
            <a:t>Chỉ định chăm sóc điều trị giai đoạn cấp</a:t>
          </a:r>
        </a:p>
      </dgm:t>
    </dgm:pt>
    <dgm:pt modelId="{0EFD9596-302A-A543-98B8-91EE6F047C40}" type="parTrans" cxnId="{5B3707A1-4638-4F4B-BF73-D651CA4B581C}">
      <dgm:prSet/>
      <dgm:spPr/>
      <dgm:t>
        <a:bodyPr/>
        <a:lstStyle/>
        <a:p>
          <a:endParaRPr lang="en-US"/>
        </a:p>
      </dgm:t>
    </dgm:pt>
    <dgm:pt modelId="{C39141AC-5182-0342-BFDE-B2C7A3912BD8}" type="sibTrans" cxnId="{5B3707A1-4638-4F4B-BF73-D651CA4B581C}">
      <dgm:prSet/>
      <dgm:spPr/>
      <dgm:t>
        <a:bodyPr/>
        <a:lstStyle/>
        <a:p>
          <a:endParaRPr lang="en-US"/>
        </a:p>
      </dgm:t>
    </dgm:pt>
    <dgm:pt modelId="{A0B752F4-BE41-6243-9F49-70466EBAE076}">
      <dgm:prSet/>
      <dgm:spPr/>
      <dgm:t>
        <a:bodyPr/>
        <a:lstStyle/>
        <a:p>
          <a:r>
            <a:rPr lang="x-none" dirty="0"/>
            <a:t>Thực hiện tầm soát và điều trị nguyên nhân</a:t>
          </a:r>
        </a:p>
      </dgm:t>
    </dgm:pt>
    <dgm:pt modelId="{41A5A56E-2D2E-9148-93F1-DA1A6743139E}" type="parTrans" cxnId="{7A68EE4C-F2D0-5748-BFF2-4B9D1F88BF93}">
      <dgm:prSet/>
      <dgm:spPr/>
      <dgm:t>
        <a:bodyPr/>
        <a:lstStyle/>
        <a:p>
          <a:endParaRPr lang="en-US"/>
        </a:p>
      </dgm:t>
    </dgm:pt>
    <dgm:pt modelId="{4E8D613B-DDC2-084E-8416-87F36C2AB77D}" type="sibTrans" cxnId="{7A68EE4C-F2D0-5748-BFF2-4B9D1F88BF93}">
      <dgm:prSet/>
      <dgm:spPr/>
      <dgm:t>
        <a:bodyPr/>
        <a:lstStyle/>
        <a:p>
          <a:endParaRPr lang="en-US"/>
        </a:p>
      </dgm:t>
    </dgm:pt>
    <dgm:pt modelId="{BEC80A5F-A2CC-AD43-A007-8BEFAD5D2DD9}" type="pres">
      <dgm:prSet presAssocID="{AC22E019-96D8-734E-8704-379A5DAD1AF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602E79D8-EBD3-D748-A6D2-8212B0B5CD51}" type="pres">
      <dgm:prSet presAssocID="{BF27CBB4-7B22-9B4A-9E56-D978731BFF98}" presName="composite" presStyleCnt="0"/>
      <dgm:spPr/>
    </dgm:pt>
    <dgm:pt modelId="{17FB30FA-1410-264D-87A8-E8B6F86B5A82}" type="pres">
      <dgm:prSet presAssocID="{BF27CBB4-7B22-9B4A-9E56-D978731BFF98}" presName="imgShp" presStyleLbl="fgImgPlace1" presStyleIdx="0" presStyleCnt="4" custLinFactX="-83344" custLinFactNeighborX="-100000" custLinFactNeighborY="-6581"/>
      <dgm:spPr/>
    </dgm:pt>
    <dgm:pt modelId="{239CA643-962B-0D4D-86A2-2CCC3C63ADEC}" type="pres">
      <dgm:prSet presAssocID="{BF27CBB4-7B22-9B4A-9E56-D978731BFF98}" presName="txShp" presStyleLbl="node1" presStyleIdx="0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074BBC0-AC3E-C140-8890-AB9DB7FE13D7}" type="pres">
      <dgm:prSet presAssocID="{A86CE813-9BA9-7D42-8AE2-AB65AE66A8AF}" presName="spacing" presStyleCnt="0"/>
      <dgm:spPr/>
    </dgm:pt>
    <dgm:pt modelId="{ED002D24-DB27-524A-AE7A-C3528107C914}" type="pres">
      <dgm:prSet presAssocID="{16054E28-66F7-A34C-A475-AD6CA2FEDFCE}" presName="composite" presStyleCnt="0"/>
      <dgm:spPr/>
    </dgm:pt>
    <dgm:pt modelId="{F2B7539B-CC8A-FE40-8E44-B2E198899794}" type="pres">
      <dgm:prSet presAssocID="{16054E28-66F7-A34C-A475-AD6CA2FEDFCE}" presName="imgShp" presStyleLbl="fgImgPlace1" presStyleIdx="1" presStyleCnt="4" custLinFactX="-83344" custLinFactNeighborX="-100000" custLinFactNeighborY="-6581"/>
      <dgm:spPr/>
    </dgm:pt>
    <dgm:pt modelId="{6D7B8632-A612-8C40-AFDC-81A437A2818F}" type="pres">
      <dgm:prSet presAssocID="{16054E28-66F7-A34C-A475-AD6CA2FEDFCE}" presName="txShp" presStyleLbl="node1" presStyleIdx="1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274BAB8-F14A-8047-B8E4-3225EA011411}" type="pres">
      <dgm:prSet presAssocID="{40E47631-C36B-9949-81A9-28813E36B615}" presName="spacing" presStyleCnt="0"/>
      <dgm:spPr/>
    </dgm:pt>
    <dgm:pt modelId="{6E7368C2-FF61-264C-8BE3-C9E6109A1BCE}" type="pres">
      <dgm:prSet presAssocID="{979F0BF6-DA27-8C49-A678-6571E259ABFC}" presName="composite" presStyleCnt="0"/>
      <dgm:spPr/>
    </dgm:pt>
    <dgm:pt modelId="{EC9BAF8E-4AF8-6448-81F2-31D6FB217634}" type="pres">
      <dgm:prSet presAssocID="{979F0BF6-DA27-8C49-A678-6571E259ABFC}" presName="imgShp" presStyleLbl="fgImgPlace1" presStyleIdx="2" presStyleCnt="4" custLinFactX="-83344" custLinFactNeighborX="-100000" custLinFactNeighborY="-6581"/>
      <dgm:spPr/>
    </dgm:pt>
    <dgm:pt modelId="{76F13A14-F9F3-6C4F-8900-2691F5701FB8}" type="pres">
      <dgm:prSet presAssocID="{979F0BF6-DA27-8C49-A678-6571E259ABFC}" presName="txShp" presStyleLbl="node1" presStyleIdx="2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623404-F1A9-DF47-9BF3-4C3E1507C254}" type="pres">
      <dgm:prSet presAssocID="{C39141AC-5182-0342-BFDE-B2C7A3912BD8}" presName="spacing" presStyleCnt="0"/>
      <dgm:spPr/>
    </dgm:pt>
    <dgm:pt modelId="{9073319F-991F-F449-B72C-03A022813832}" type="pres">
      <dgm:prSet presAssocID="{A0B752F4-BE41-6243-9F49-70466EBAE076}" presName="composite" presStyleCnt="0"/>
      <dgm:spPr/>
    </dgm:pt>
    <dgm:pt modelId="{EA920B50-ED5A-2D44-B9AE-45D570C519B8}" type="pres">
      <dgm:prSet presAssocID="{A0B752F4-BE41-6243-9F49-70466EBAE076}" presName="imgShp" presStyleLbl="fgImgPlace1" presStyleIdx="3" presStyleCnt="4" custLinFactX="-83344" custLinFactNeighborX="-100000" custLinFactNeighborY="-6581"/>
      <dgm:spPr/>
    </dgm:pt>
    <dgm:pt modelId="{A20043B0-EF09-D043-BE81-EF55ED709814}" type="pres">
      <dgm:prSet presAssocID="{A0B752F4-BE41-6243-9F49-70466EBAE076}" presName="txShp" presStyleLbl="node1" presStyleIdx="3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6FAE5615-91C8-DB45-9B4D-E45195ECD080}" srcId="{AC22E019-96D8-734E-8704-379A5DAD1AF1}" destId="{16054E28-66F7-A34C-A475-AD6CA2FEDFCE}" srcOrd="1" destOrd="0" parTransId="{CD19CF21-55C2-FC48-8E23-445A05D98ED6}" sibTransId="{40E47631-C36B-9949-81A9-28813E36B615}"/>
    <dgm:cxn modelId="{3B6D5F15-D054-E14D-B548-E34124B4FC5D}" srcId="{AC22E019-96D8-734E-8704-379A5DAD1AF1}" destId="{BF27CBB4-7B22-9B4A-9E56-D978731BFF98}" srcOrd="0" destOrd="0" parTransId="{799A9B80-91A5-6148-B649-460318815FAC}" sibTransId="{A86CE813-9BA9-7D42-8AE2-AB65AE66A8AF}"/>
    <dgm:cxn modelId="{E8AC7354-C1B5-C544-93EE-8FDA50DC17B1}" type="presOf" srcId="{A0B752F4-BE41-6243-9F49-70466EBAE076}" destId="{A20043B0-EF09-D043-BE81-EF55ED709814}" srcOrd="0" destOrd="0" presId="urn:microsoft.com/office/officeart/2005/8/layout/vList3"/>
    <dgm:cxn modelId="{5B3707A1-4638-4F4B-BF73-D651CA4B581C}" srcId="{AC22E019-96D8-734E-8704-379A5DAD1AF1}" destId="{979F0BF6-DA27-8C49-A678-6571E259ABFC}" srcOrd="2" destOrd="0" parTransId="{0EFD9596-302A-A543-98B8-91EE6F047C40}" sibTransId="{C39141AC-5182-0342-BFDE-B2C7A3912BD8}"/>
    <dgm:cxn modelId="{7A68EE4C-F2D0-5748-BFF2-4B9D1F88BF93}" srcId="{AC22E019-96D8-734E-8704-379A5DAD1AF1}" destId="{A0B752F4-BE41-6243-9F49-70466EBAE076}" srcOrd="3" destOrd="0" parTransId="{41A5A56E-2D2E-9148-93F1-DA1A6743139E}" sibTransId="{4E8D613B-DDC2-084E-8416-87F36C2AB77D}"/>
    <dgm:cxn modelId="{A8467072-B1AB-2949-9854-BB8DDEF8DECC}" type="presOf" srcId="{16054E28-66F7-A34C-A475-AD6CA2FEDFCE}" destId="{6D7B8632-A612-8C40-AFDC-81A437A2818F}" srcOrd="0" destOrd="0" presId="urn:microsoft.com/office/officeart/2005/8/layout/vList3"/>
    <dgm:cxn modelId="{4D8F9BD4-045B-1443-8C2B-8411974699E8}" type="presOf" srcId="{AC22E019-96D8-734E-8704-379A5DAD1AF1}" destId="{BEC80A5F-A2CC-AD43-A007-8BEFAD5D2DD9}" srcOrd="0" destOrd="0" presId="urn:microsoft.com/office/officeart/2005/8/layout/vList3"/>
    <dgm:cxn modelId="{A2ACF8C8-64A5-9F43-A069-4594256DFBE9}" type="presOf" srcId="{BF27CBB4-7B22-9B4A-9E56-D978731BFF98}" destId="{239CA643-962B-0D4D-86A2-2CCC3C63ADEC}" srcOrd="0" destOrd="0" presId="urn:microsoft.com/office/officeart/2005/8/layout/vList3"/>
    <dgm:cxn modelId="{FEAA4C54-DA71-B948-91C1-BE8C5974B46B}" type="presOf" srcId="{979F0BF6-DA27-8C49-A678-6571E259ABFC}" destId="{76F13A14-F9F3-6C4F-8900-2691F5701FB8}" srcOrd="0" destOrd="0" presId="urn:microsoft.com/office/officeart/2005/8/layout/vList3"/>
    <dgm:cxn modelId="{98775AA5-2DDF-3B44-8E77-7840545FB7DC}" type="presParOf" srcId="{BEC80A5F-A2CC-AD43-A007-8BEFAD5D2DD9}" destId="{602E79D8-EBD3-D748-A6D2-8212B0B5CD51}" srcOrd="0" destOrd="0" presId="urn:microsoft.com/office/officeart/2005/8/layout/vList3"/>
    <dgm:cxn modelId="{C0E761FD-E34D-9948-A8F2-25B8F24D96A8}" type="presParOf" srcId="{602E79D8-EBD3-D748-A6D2-8212B0B5CD51}" destId="{17FB30FA-1410-264D-87A8-E8B6F86B5A82}" srcOrd="0" destOrd="0" presId="urn:microsoft.com/office/officeart/2005/8/layout/vList3"/>
    <dgm:cxn modelId="{66E5907B-23D8-D148-BD29-3DA1F86C38FD}" type="presParOf" srcId="{602E79D8-EBD3-D748-A6D2-8212B0B5CD51}" destId="{239CA643-962B-0D4D-86A2-2CCC3C63ADEC}" srcOrd="1" destOrd="0" presId="urn:microsoft.com/office/officeart/2005/8/layout/vList3"/>
    <dgm:cxn modelId="{FE3A9FF1-6961-2A4F-BC69-96DC5D2720BA}" type="presParOf" srcId="{BEC80A5F-A2CC-AD43-A007-8BEFAD5D2DD9}" destId="{0074BBC0-AC3E-C140-8890-AB9DB7FE13D7}" srcOrd="1" destOrd="0" presId="urn:microsoft.com/office/officeart/2005/8/layout/vList3"/>
    <dgm:cxn modelId="{FD6CE4EF-4693-A044-BC75-25837F99D338}" type="presParOf" srcId="{BEC80A5F-A2CC-AD43-A007-8BEFAD5D2DD9}" destId="{ED002D24-DB27-524A-AE7A-C3528107C914}" srcOrd="2" destOrd="0" presId="urn:microsoft.com/office/officeart/2005/8/layout/vList3"/>
    <dgm:cxn modelId="{1D261466-4BEC-F349-9325-46099AD3F85B}" type="presParOf" srcId="{ED002D24-DB27-524A-AE7A-C3528107C914}" destId="{F2B7539B-CC8A-FE40-8E44-B2E198899794}" srcOrd="0" destOrd="0" presId="urn:microsoft.com/office/officeart/2005/8/layout/vList3"/>
    <dgm:cxn modelId="{C044CF18-1978-4C49-8498-2CD6A065F987}" type="presParOf" srcId="{ED002D24-DB27-524A-AE7A-C3528107C914}" destId="{6D7B8632-A612-8C40-AFDC-81A437A2818F}" srcOrd="1" destOrd="0" presId="urn:microsoft.com/office/officeart/2005/8/layout/vList3"/>
    <dgm:cxn modelId="{3BEC7D1F-C713-9B4C-9E66-8DB55B3538EC}" type="presParOf" srcId="{BEC80A5F-A2CC-AD43-A007-8BEFAD5D2DD9}" destId="{E274BAB8-F14A-8047-B8E4-3225EA011411}" srcOrd="3" destOrd="0" presId="urn:microsoft.com/office/officeart/2005/8/layout/vList3"/>
    <dgm:cxn modelId="{BBD3EBA0-332A-DF4F-8DA8-3B802A5CE6F9}" type="presParOf" srcId="{BEC80A5F-A2CC-AD43-A007-8BEFAD5D2DD9}" destId="{6E7368C2-FF61-264C-8BE3-C9E6109A1BCE}" srcOrd="4" destOrd="0" presId="urn:microsoft.com/office/officeart/2005/8/layout/vList3"/>
    <dgm:cxn modelId="{EE46ACD9-A630-F348-A5B8-FC2493923B36}" type="presParOf" srcId="{6E7368C2-FF61-264C-8BE3-C9E6109A1BCE}" destId="{EC9BAF8E-4AF8-6448-81F2-31D6FB217634}" srcOrd="0" destOrd="0" presId="urn:microsoft.com/office/officeart/2005/8/layout/vList3"/>
    <dgm:cxn modelId="{7BEF70BA-07CA-B441-98AA-8340DCA929EA}" type="presParOf" srcId="{6E7368C2-FF61-264C-8BE3-C9E6109A1BCE}" destId="{76F13A14-F9F3-6C4F-8900-2691F5701FB8}" srcOrd="1" destOrd="0" presId="urn:microsoft.com/office/officeart/2005/8/layout/vList3"/>
    <dgm:cxn modelId="{72EBCCD0-F7AE-7846-9DD4-2148EEA7F44B}" type="presParOf" srcId="{BEC80A5F-A2CC-AD43-A007-8BEFAD5D2DD9}" destId="{3D623404-F1A9-DF47-9BF3-4C3E1507C254}" srcOrd="5" destOrd="0" presId="urn:microsoft.com/office/officeart/2005/8/layout/vList3"/>
    <dgm:cxn modelId="{3CAEB084-A182-574C-95C9-614D3631DE65}" type="presParOf" srcId="{BEC80A5F-A2CC-AD43-A007-8BEFAD5D2DD9}" destId="{9073319F-991F-F449-B72C-03A022813832}" srcOrd="6" destOrd="0" presId="urn:microsoft.com/office/officeart/2005/8/layout/vList3"/>
    <dgm:cxn modelId="{68CFD6FC-47B4-4449-815C-ABF3D1A5223B}" type="presParOf" srcId="{9073319F-991F-F449-B72C-03A022813832}" destId="{EA920B50-ED5A-2D44-B9AE-45D570C519B8}" srcOrd="0" destOrd="0" presId="urn:microsoft.com/office/officeart/2005/8/layout/vList3"/>
    <dgm:cxn modelId="{B897ABC3-F7BA-2245-92F1-88249AA18DDB}" type="presParOf" srcId="{9073319F-991F-F449-B72C-03A022813832}" destId="{A20043B0-EF09-D043-BE81-EF55ED70981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22E019-96D8-734E-8704-379A5DAD1AF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27CBB4-7B22-9B4A-9E56-D978731BFF98}">
      <dgm:prSet/>
      <dgm:spPr/>
      <dgm:t>
        <a:bodyPr/>
        <a:lstStyle/>
        <a:p>
          <a:r>
            <a:rPr lang="x-none" dirty="0"/>
            <a:t>Thực hiện được các bước tiếp cận người bệnh liệt nửa người</a:t>
          </a:r>
        </a:p>
      </dgm:t>
    </dgm:pt>
    <dgm:pt modelId="{799A9B80-91A5-6148-B649-460318815FAC}" type="parTrans" cxnId="{3B6D5F15-D054-E14D-B548-E34124B4FC5D}">
      <dgm:prSet/>
      <dgm:spPr/>
      <dgm:t>
        <a:bodyPr/>
        <a:lstStyle/>
        <a:p>
          <a:endParaRPr lang="en-US"/>
        </a:p>
      </dgm:t>
    </dgm:pt>
    <dgm:pt modelId="{A86CE813-9BA9-7D42-8AE2-AB65AE66A8AF}" type="sibTrans" cxnId="{3B6D5F15-D054-E14D-B548-E34124B4FC5D}">
      <dgm:prSet/>
      <dgm:spPr/>
      <dgm:t>
        <a:bodyPr/>
        <a:lstStyle/>
        <a:p>
          <a:endParaRPr lang="en-US"/>
        </a:p>
      </dgm:t>
    </dgm:pt>
    <dgm:pt modelId="{16054E28-66F7-A34C-A475-AD6CA2FEDFCE}">
      <dgm:prSet/>
      <dgm:spPr/>
      <dgm:t>
        <a:bodyPr/>
        <a:lstStyle/>
        <a:p>
          <a:r>
            <a:rPr lang="x-none" dirty="0"/>
            <a:t>Ra quyết định chẩn đoán và cấp cứu người bệnh đột quỵ</a:t>
          </a:r>
        </a:p>
      </dgm:t>
    </dgm:pt>
    <dgm:pt modelId="{CD19CF21-55C2-FC48-8E23-445A05D98ED6}" type="parTrans" cxnId="{6FAE5615-91C8-DB45-9B4D-E45195ECD080}">
      <dgm:prSet/>
      <dgm:spPr/>
      <dgm:t>
        <a:bodyPr/>
        <a:lstStyle/>
        <a:p>
          <a:endParaRPr lang="en-US"/>
        </a:p>
      </dgm:t>
    </dgm:pt>
    <dgm:pt modelId="{40E47631-C36B-9949-81A9-28813E36B615}" type="sibTrans" cxnId="{6FAE5615-91C8-DB45-9B4D-E45195ECD080}">
      <dgm:prSet/>
      <dgm:spPr/>
      <dgm:t>
        <a:bodyPr/>
        <a:lstStyle/>
        <a:p>
          <a:endParaRPr lang="en-US"/>
        </a:p>
      </dgm:t>
    </dgm:pt>
    <dgm:pt modelId="{979F0BF6-DA27-8C49-A678-6571E259ABFC}">
      <dgm:prSet/>
      <dgm:spPr/>
      <dgm:t>
        <a:bodyPr/>
        <a:lstStyle/>
        <a:p>
          <a:r>
            <a:rPr lang="x-none" dirty="0"/>
            <a:t>Chỉ định chăm sóc điều trị giai đoạn cấp</a:t>
          </a:r>
        </a:p>
      </dgm:t>
    </dgm:pt>
    <dgm:pt modelId="{0EFD9596-302A-A543-98B8-91EE6F047C40}" type="parTrans" cxnId="{5B3707A1-4638-4F4B-BF73-D651CA4B581C}">
      <dgm:prSet/>
      <dgm:spPr/>
      <dgm:t>
        <a:bodyPr/>
        <a:lstStyle/>
        <a:p>
          <a:endParaRPr lang="en-US"/>
        </a:p>
      </dgm:t>
    </dgm:pt>
    <dgm:pt modelId="{C39141AC-5182-0342-BFDE-B2C7A3912BD8}" type="sibTrans" cxnId="{5B3707A1-4638-4F4B-BF73-D651CA4B581C}">
      <dgm:prSet/>
      <dgm:spPr/>
      <dgm:t>
        <a:bodyPr/>
        <a:lstStyle/>
        <a:p>
          <a:endParaRPr lang="en-US"/>
        </a:p>
      </dgm:t>
    </dgm:pt>
    <dgm:pt modelId="{A0B752F4-BE41-6243-9F49-70466EBAE076}">
      <dgm:prSet/>
      <dgm:spPr/>
      <dgm:t>
        <a:bodyPr/>
        <a:lstStyle/>
        <a:p>
          <a:r>
            <a:rPr lang="x-none" dirty="0"/>
            <a:t>Thực hiện tầm soát và điều trị nguyên nhân</a:t>
          </a:r>
        </a:p>
      </dgm:t>
    </dgm:pt>
    <dgm:pt modelId="{41A5A56E-2D2E-9148-93F1-DA1A6743139E}" type="parTrans" cxnId="{7A68EE4C-F2D0-5748-BFF2-4B9D1F88BF93}">
      <dgm:prSet/>
      <dgm:spPr/>
      <dgm:t>
        <a:bodyPr/>
        <a:lstStyle/>
        <a:p>
          <a:endParaRPr lang="en-US"/>
        </a:p>
      </dgm:t>
    </dgm:pt>
    <dgm:pt modelId="{4E8D613B-DDC2-084E-8416-87F36C2AB77D}" type="sibTrans" cxnId="{7A68EE4C-F2D0-5748-BFF2-4B9D1F88BF93}">
      <dgm:prSet/>
      <dgm:spPr/>
      <dgm:t>
        <a:bodyPr/>
        <a:lstStyle/>
        <a:p>
          <a:endParaRPr lang="en-US"/>
        </a:p>
      </dgm:t>
    </dgm:pt>
    <dgm:pt modelId="{BEC80A5F-A2CC-AD43-A007-8BEFAD5D2DD9}" type="pres">
      <dgm:prSet presAssocID="{AC22E019-96D8-734E-8704-379A5DAD1AF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602E79D8-EBD3-D748-A6D2-8212B0B5CD51}" type="pres">
      <dgm:prSet presAssocID="{BF27CBB4-7B22-9B4A-9E56-D978731BFF98}" presName="composite" presStyleCnt="0"/>
      <dgm:spPr/>
    </dgm:pt>
    <dgm:pt modelId="{17FB30FA-1410-264D-87A8-E8B6F86B5A82}" type="pres">
      <dgm:prSet presAssocID="{BF27CBB4-7B22-9B4A-9E56-D978731BFF98}" presName="imgShp" presStyleLbl="fgImgPlace1" presStyleIdx="0" presStyleCnt="4" custLinFactX="-83344" custLinFactNeighborX="-100000" custLinFactNeighborY="-6581"/>
      <dgm:spPr/>
    </dgm:pt>
    <dgm:pt modelId="{239CA643-962B-0D4D-86A2-2CCC3C63ADEC}" type="pres">
      <dgm:prSet presAssocID="{BF27CBB4-7B22-9B4A-9E56-D978731BFF98}" presName="txShp" presStyleLbl="node1" presStyleIdx="0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074BBC0-AC3E-C140-8890-AB9DB7FE13D7}" type="pres">
      <dgm:prSet presAssocID="{A86CE813-9BA9-7D42-8AE2-AB65AE66A8AF}" presName="spacing" presStyleCnt="0"/>
      <dgm:spPr/>
    </dgm:pt>
    <dgm:pt modelId="{ED002D24-DB27-524A-AE7A-C3528107C914}" type="pres">
      <dgm:prSet presAssocID="{16054E28-66F7-A34C-A475-AD6CA2FEDFCE}" presName="composite" presStyleCnt="0"/>
      <dgm:spPr/>
    </dgm:pt>
    <dgm:pt modelId="{F2B7539B-CC8A-FE40-8E44-B2E198899794}" type="pres">
      <dgm:prSet presAssocID="{16054E28-66F7-A34C-A475-AD6CA2FEDFCE}" presName="imgShp" presStyleLbl="fgImgPlace1" presStyleIdx="1" presStyleCnt="4" custLinFactX="-83344" custLinFactNeighborX="-100000" custLinFactNeighborY="-6581"/>
      <dgm:spPr/>
    </dgm:pt>
    <dgm:pt modelId="{6D7B8632-A612-8C40-AFDC-81A437A2818F}" type="pres">
      <dgm:prSet presAssocID="{16054E28-66F7-A34C-A475-AD6CA2FEDFCE}" presName="txShp" presStyleLbl="node1" presStyleIdx="1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274BAB8-F14A-8047-B8E4-3225EA011411}" type="pres">
      <dgm:prSet presAssocID="{40E47631-C36B-9949-81A9-28813E36B615}" presName="spacing" presStyleCnt="0"/>
      <dgm:spPr/>
    </dgm:pt>
    <dgm:pt modelId="{6E7368C2-FF61-264C-8BE3-C9E6109A1BCE}" type="pres">
      <dgm:prSet presAssocID="{979F0BF6-DA27-8C49-A678-6571E259ABFC}" presName="composite" presStyleCnt="0"/>
      <dgm:spPr/>
    </dgm:pt>
    <dgm:pt modelId="{EC9BAF8E-4AF8-6448-81F2-31D6FB217634}" type="pres">
      <dgm:prSet presAssocID="{979F0BF6-DA27-8C49-A678-6571E259ABFC}" presName="imgShp" presStyleLbl="fgImgPlace1" presStyleIdx="2" presStyleCnt="4" custLinFactX="-83344" custLinFactNeighborX="-100000" custLinFactNeighborY="-6581"/>
      <dgm:spPr/>
    </dgm:pt>
    <dgm:pt modelId="{76F13A14-F9F3-6C4F-8900-2691F5701FB8}" type="pres">
      <dgm:prSet presAssocID="{979F0BF6-DA27-8C49-A678-6571E259ABFC}" presName="txShp" presStyleLbl="node1" presStyleIdx="2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623404-F1A9-DF47-9BF3-4C3E1507C254}" type="pres">
      <dgm:prSet presAssocID="{C39141AC-5182-0342-BFDE-B2C7A3912BD8}" presName="spacing" presStyleCnt="0"/>
      <dgm:spPr/>
    </dgm:pt>
    <dgm:pt modelId="{9073319F-991F-F449-B72C-03A022813832}" type="pres">
      <dgm:prSet presAssocID="{A0B752F4-BE41-6243-9F49-70466EBAE076}" presName="composite" presStyleCnt="0"/>
      <dgm:spPr/>
    </dgm:pt>
    <dgm:pt modelId="{EA920B50-ED5A-2D44-B9AE-45D570C519B8}" type="pres">
      <dgm:prSet presAssocID="{A0B752F4-BE41-6243-9F49-70466EBAE076}" presName="imgShp" presStyleLbl="fgImgPlace1" presStyleIdx="3" presStyleCnt="4" custLinFactX="-83344" custLinFactNeighborX="-100000" custLinFactNeighborY="-6581"/>
      <dgm:spPr/>
    </dgm:pt>
    <dgm:pt modelId="{A20043B0-EF09-D043-BE81-EF55ED709814}" type="pres">
      <dgm:prSet presAssocID="{A0B752F4-BE41-6243-9F49-70466EBAE076}" presName="txShp" presStyleLbl="node1" presStyleIdx="3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6FAE5615-91C8-DB45-9B4D-E45195ECD080}" srcId="{AC22E019-96D8-734E-8704-379A5DAD1AF1}" destId="{16054E28-66F7-A34C-A475-AD6CA2FEDFCE}" srcOrd="1" destOrd="0" parTransId="{CD19CF21-55C2-FC48-8E23-445A05D98ED6}" sibTransId="{40E47631-C36B-9949-81A9-28813E36B615}"/>
    <dgm:cxn modelId="{3B6D5F15-D054-E14D-B548-E34124B4FC5D}" srcId="{AC22E019-96D8-734E-8704-379A5DAD1AF1}" destId="{BF27CBB4-7B22-9B4A-9E56-D978731BFF98}" srcOrd="0" destOrd="0" parTransId="{799A9B80-91A5-6148-B649-460318815FAC}" sibTransId="{A86CE813-9BA9-7D42-8AE2-AB65AE66A8AF}"/>
    <dgm:cxn modelId="{E8AC7354-C1B5-C544-93EE-8FDA50DC17B1}" type="presOf" srcId="{A0B752F4-BE41-6243-9F49-70466EBAE076}" destId="{A20043B0-EF09-D043-BE81-EF55ED709814}" srcOrd="0" destOrd="0" presId="urn:microsoft.com/office/officeart/2005/8/layout/vList3"/>
    <dgm:cxn modelId="{5B3707A1-4638-4F4B-BF73-D651CA4B581C}" srcId="{AC22E019-96D8-734E-8704-379A5DAD1AF1}" destId="{979F0BF6-DA27-8C49-A678-6571E259ABFC}" srcOrd="2" destOrd="0" parTransId="{0EFD9596-302A-A543-98B8-91EE6F047C40}" sibTransId="{C39141AC-5182-0342-BFDE-B2C7A3912BD8}"/>
    <dgm:cxn modelId="{7A68EE4C-F2D0-5748-BFF2-4B9D1F88BF93}" srcId="{AC22E019-96D8-734E-8704-379A5DAD1AF1}" destId="{A0B752F4-BE41-6243-9F49-70466EBAE076}" srcOrd="3" destOrd="0" parTransId="{41A5A56E-2D2E-9148-93F1-DA1A6743139E}" sibTransId="{4E8D613B-DDC2-084E-8416-87F36C2AB77D}"/>
    <dgm:cxn modelId="{A8467072-B1AB-2949-9854-BB8DDEF8DECC}" type="presOf" srcId="{16054E28-66F7-A34C-A475-AD6CA2FEDFCE}" destId="{6D7B8632-A612-8C40-AFDC-81A437A2818F}" srcOrd="0" destOrd="0" presId="urn:microsoft.com/office/officeart/2005/8/layout/vList3"/>
    <dgm:cxn modelId="{4D8F9BD4-045B-1443-8C2B-8411974699E8}" type="presOf" srcId="{AC22E019-96D8-734E-8704-379A5DAD1AF1}" destId="{BEC80A5F-A2CC-AD43-A007-8BEFAD5D2DD9}" srcOrd="0" destOrd="0" presId="urn:microsoft.com/office/officeart/2005/8/layout/vList3"/>
    <dgm:cxn modelId="{A2ACF8C8-64A5-9F43-A069-4594256DFBE9}" type="presOf" srcId="{BF27CBB4-7B22-9B4A-9E56-D978731BFF98}" destId="{239CA643-962B-0D4D-86A2-2CCC3C63ADEC}" srcOrd="0" destOrd="0" presId="urn:microsoft.com/office/officeart/2005/8/layout/vList3"/>
    <dgm:cxn modelId="{FEAA4C54-DA71-B948-91C1-BE8C5974B46B}" type="presOf" srcId="{979F0BF6-DA27-8C49-A678-6571E259ABFC}" destId="{76F13A14-F9F3-6C4F-8900-2691F5701FB8}" srcOrd="0" destOrd="0" presId="urn:microsoft.com/office/officeart/2005/8/layout/vList3"/>
    <dgm:cxn modelId="{98775AA5-2DDF-3B44-8E77-7840545FB7DC}" type="presParOf" srcId="{BEC80A5F-A2CC-AD43-A007-8BEFAD5D2DD9}" destId="{602E79D8-EBD3-D748-A6D2-8212B0B5CD51}" srcOrd="0" destOrd="0" presId="urn:microsoft.com/office/officeart/2005/8/layout/vList3"/>
    <dgm:cxn modelId="{C0E761FD-E34D-9948-A8F2-25B8F24D96A8}" type="presParOf" srcId="{602E79D8-EBD3-D748-A6D2-8212B0B5CD51}" destId="{17FB30FA-1410-264D-87A8-E8B6F86B5A82}" srcOrd="0" destOrd="0" presId="urn:microsoft.com/office/officeart/2005/8/layout/vList3"/>
    <dgm:cxn modelId="{66E5907B-23D8-D148-BD29-3DA1F86C38FD}" type="presParOf" srcId="{602E79D8-EBD3-D748-A6D2-8212B0B5CD51}" destId="{239CA643-962B-0D4D-86A2-2CCC3C63ADEC}" srcOrd="1" destOrd="0" presId="urn:microsoft.com/office/officeart/2005/8/layout/vList3"/>
    <dgm:cxn modelId="{FE3A9FF1-6961-2A4F-BC69-96DC5D2720BA}" type="presParOf" srcId="{BEC80A5F-A2CC-AD43-A007-8BEFAD5D2DD9}" destId="{0074BBC0-AC3E-C140-8890-AB9DB7FE13D7}" srcOrd="1" destOrd="0" presId="urn:microsoft.com/office/officeart/2005/8/layout/vList3"/>
    <dgm:cxn modelId="{FD6CE4EF-4693-A044-BC75-25837F99D338}" type="presParOf" srcId="{BEC80A5F-A2CC-AD43-A007-8BEFAD5D2DD9}" destId="{ED002D24-DB27-524A-AE7A-C3528107C914}" srcOrd="2" destOrd="0" presId="urn:microsoft.com/office/officeart/2005/8/layout/vList3"/>
    <dgm:cxn modelId="{1D261466-4BEC-F349-9325-46099AD3F85B}" type="presParOf" srcId="{ED002D24-DB27-524A-AE7A-C3528107C914}" destId="{F2B7539B-CC8A-FE40-8E44-B2E198899794}" srcOrd="0" destOrd="0" presId="urn:microsoft.com/office/officeart/2005/8/layout/vList3"/>
    <dgm:cxn modelId="{C044CF18-1978-4C49-8498-2CD6A065F987}" type="presParOf" srcId="{ED002D24-DB27-524A-AE7A-C3528107C914}" destId="{6D7B8632-A612-8C40-AFDC-81A437A2818F}" srcOrd="1" destOrd="0" presId="urn:microsoft.com/office/officeart/2005/8/layout/vList3"/>
    <dgm:cxn modelId="{3BEC7D1F-C713-9B4C-9E66-8DB55B3538EC}" type="presParOf" srcId="{BEC80A5F-A2CC-AD43-A007-8BEFAD5D2DD9}" destId="{E274BAB8-F14A-8047-B8E4-3225EA011411}" srcOrd="3" destOrd="0" presId="urn:microsoft.com/office/officeart/2005/8/layout/vList3"/>
    <dgm:cxn modelId="{BBD3EBA0-332A-DF4F-8DA8-3B802A5CE6F9}" type="presParOf" srcId="{BEC80A5F-A2CC-AD43-A007-8BEFAD5D2DD9}" destId="{6E7368C2-FF61-264C-8BE3-C9E6109A1BCE}" srcOrd="4" destOrd="0" presId="urn:microsoft.com/office/officeart/2005/8/layout/vList3"/>
    <dgm:cxn modelId="{EE46ACD9-A630-F348-A5B8-FC2493923B36}" type="presParOf" srcId="{6E7368C2-FF61-264C-8BE3-C9E6109A1BCE}" destId="{EC9BAF8E-4AF8-6448-81F2-31D6FB217634}" srcOrd="0" destOrd="0" presId="urn:microsoft.com/office/officeart/2005/8/layout/vList3"/>
    <dgm:cxn modelId="{7BEF70BA-07CA-B441-98AA-8340DCA929EA}" type="presParOf" srcId="{6E7368C2-FF61-264C-8BE3-C9E6109A1BCE}" destId="{76F13A14-F9F3-6C4F-8900-2691F5701FB8}" srcOrd="1" destOrd="0" presId="urn:microsoft.com/office/officeart/2005/8/layout/vList3"/>
    <dgm:cxn modelId="{72EBCCD0-F7AE-7846-9DD4-2148EEA7F44B}" type="presParOf" srcId="{BEC80A5F-A2CC-AD43-A007-8BEFAD5D2DD9}" destId="{3D623404-F1A9-DF47-9BF3-4C3E1507C254}" srcOrd="5" destOrd="0" presId="urn:microsoft.com/office/officeart/2005/8/layout/vList3"/>
    <dgm:cxn modelId="{3CAEB084-A182-574C-95C9-614D3631DE65}" type="presParOf" srcId="{BEC80A5F-A2CC-AD43-A007-8BEFAD5D2DD9}" destId="{9073319F-991F-F449-B72C-03A022813832}" srcOrd="6" destOrd="0" presId="urn:microsoft.com/office/officeart/2005/8/layout/vList3"/>
    <dgm:cxn modelId="{68CFD6FC-47B4-4449-815C-ABF3D1A5223B}" type="presParOf" srcId="{9073319F-991F-F449-B72C-03A022813832}" destId="{EA920B50-ED5A-2D44-B9AE-45D570C519B8}" srcOrd="0" destOrd="0" presId="urn:microsoft.com/office/officeart/2005/8/layout/vList3"/>
    <dgm:cxn modelId="{B897ABC3-F7BA-2245-92F1-88249AA18DDB}" type="presParOf" srcId="{9073319F-991F-F449-B72C-03A022813832}" destId="{A20043B0-EF09-D043-BE81-EF55ED70981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B8B225-90D0-7D46-84C7-91E336A846F8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234F84-B0F1-114A-8C73-9224DD94CC4A}">
      <dgm:prSet/>
      <dgm:spPr/>
      <dgm:t>
        <a:bodyPr/>
        <a:lstStyle/>
        <a:p>
          <a:r>
            <a:rPr lang="x-none" dirty="0"/>
            <a:t>Chẩn đoán đột quỵ: Lâm sàng</a:t>
          </a:r>
        </a:p>
      </dgm:t>
    </dgm:pt>
    <dgm:pt modelId="{8242FEA2-3D11-D347-A77F-6FBE200E035B}" type="parTrans" cxnId="{054E4B9D-8A36-8C4D-A3DC-F7879C0849E7}">
      <dgm:prSet/>
      <dgm:spPr/>
      <dgm:t>
        <a:bodyPr/>
        <a:lstStyle/>
        <a:p>
          <a:endParaRPr lang="en-US"/>
        </a:p>
      </dgm:t>
    </dgm:pt>
    <dgm:pt modelId="{BE6EDA31-E798-834E-88F7-94FE4ADD82EC}" type="sibTrans" cxnId="{054E4B9D-8A36-8C4D-A3DC-F7879C0849E7}">
      <dgm:prSet/>
      <dgm:spPr/>
      <dgm:t>
        <a:bodyPr/>
        <a:lstStyle/>
        <a:p>
          <a:endParaRPr lang="en-US"/>
        </a:p>
      </dgm:t>
    </dgm:pt>
    <dgm:pt modelId="{3A585DAC-2424-7E4E-BE1C-B4AE3936CB02}">
      <dgm:prSet/>
      <dgm:spPr/>
      <dgm:t>
        <a:bodyPr/>
        <a:lstStyle/>
        <a:p>
          <a:r>
            <a:rPr lang="x-none" dirty="0"/>
            <a:t>Loại trừ xuất huyết: CT scan</a:t>
          </a:r>
        </a:p>
      </dgm:t>
    </dgm:pt>
    <dgm:pt modelId="{F184D7D4-2323-AB4D-8EA7-76F4853678EB}" type="parTrans" cxnId="{F186F900-2618-AF43-B804-89C61D78BD7A}">
      <dgm:prSet/>
      <dgm:spPr/>
      <dgm:t>
        <a:bodyPr/>
        <a:lstStyle/>
        <a:p>
          <a:endParaRPr lang="en-US"/>
        </a:p>
      </dgm:t>
    </dgm:pt>
    <dgm:pt modelId="{00F96C3C-1266-4D4D-833B-039F80FCB748}" type="sibTrans" cxnId="{F186F900-2618-AF43-B804-89C61D78BD7A}">
      <dgm:prSet/>
      <dgm:spPr/>
      <dgm:t>
        <a:bodyPr/>
        <a:lstStyle/>
        <a:p>
          <a:endParaRPr lang="en-US"/>
        </a:p>
      </dgm:t>
    </dgm:pt>
    <dgm:pt modelId="{513D76D8-4D27-F44C-81B7-C994DC9E294A}">
      <dgm:prSet/>
      <dgm:spPr/>
      <dgm:t>
        <a:bodyPr/>
        <a:lstStyle/>
        <a:p>
          <a:r>
            <a:rPr lang="x-none" dirty="0"/>
            <a:t>Quyết định dùng rtPA tĩnh mạch: bảng kiểm</a:t>
          </a:r>
        </a:p>
      </dgm:t>
    </dgm:pt>
    <dgm:pt modelId="{345020F5-31CF-5647-868A-C9161A388799}" type="parTrans" cxnId="{B4D92DCD-1BC3-3044-87A8-5B7B9B248680}">
      <dgm:prSet/>
      <dgm:spPr/>
      <dgm:t>
        <a:bodyPr/>
        <a:lstStyle/>
        <a:p>
          <a:endParaRPr lang="en-US"/>
        </a:p>
      </dgm:t>
    </dgm:pt>
    <dgm:pt modelId="{DF141F73-69A1-2C4D-8E8D-9E77FB0BA202}" type="sibTrans" cxnId="{B4D92DCD-1BC3-3044-87A8-5B7B9B248680}">
      <dgm:prSet/>
      <dgm:spPr/>
      <dgm:t>
        <a:bodyPr/>
        <a:lstStyle/>
        <a:p>
          <a:endParaRPr lang="en-US"/>
        </a:p>
      </dgm:t>
    </dgm:pt>
    <dgm:pt modelId="{AD7C4A2C-2A3C-0E45-9C56-35A786BBDD56}">
      <dgm:prSet/>
      <dgm:spPr/>
      <dgm:t>
        <a:bodyPr/>
        <a:lstStyle/>
        <a:p>
          <a:r>
            <a:rPr lang="x-none" dirty="0"/>
            <a:t>Đánh giá quyết định can thiệp nội mạch: CTA</a:t>
          </a:r>
        </a:p>
      </dgm:t>
    </dgm:pt>
    <dgm:pt modelId="{9EE6CCC7-CCF3-B54A-B5C1-810156A781F0}" type="parTrans" cxnId="{789D4666-8963-C045-844C-DDFB499F7F4E}">
      <dgm:prSet/>
      <dgm:spPr/>
      <dgm:t>
        <a:bodyPr/>
        <a:lstStyle/>
        <a:p>
          <a:endParaRPr lang="en-US"/>
        </a:p>
      </dgm:t>
    </dgm:pt>
    <dgm:pt modelId="{39C93336-A021-114F-A355-BEF9CF17EE8A}" type="sibTrans" cxnId="{789D4666-8963-C045-844C-DDFB499F7F4E}">
      <dgm:prSet/>
      <dgm:spPr/>
      <dgm:t>
        <a:bodyPr/>
        <a:lstStyle/>
        <a:p>
          <a:endParaRPr lang="en-US"/>
        </a:p>
      </dgm:t>
    </dgm:pt>
    <dgm:pt modelId="{D5E19548-F7C2-5F46-BFA1-58C083B9DB78}" type="pres">
      <dgm:prSet presAssocID="{2BB8B225-90D0-7D46-84C7-91E336A846F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ACF17E74-AB2F-CF45-94B1-BE846C8034ED}" type="pres">
      <dgm:prSet presAssocID="{2BB8B225-90D0-7D46-84C7-91E336A846F8}" presName="dummyMaxCanvas" presStyleCnt="0">
        <dgm:presLayoutVars/>
      </dgm:prSet>
      <dgm:spPr/>
    </dgm:pt>
    <dgm:pt modelId="{000D715E-D31A-694C-B0A4-E1F426943AD9}" type="pres">
      <dgm:prSet presAssocID="{2BB8B225-90D0-7D46-84C7-91E336A846F8}" presName="FourNodes_1" presStyleLbl="node1" presStyleIdx="0" presStyleCnt="4" custLinFactNeighborX="-113" custLinFactNeighborY="1566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07F63EB-196F-B24F-92BC-5DC645F90478}" type="pres">
      <dgm:prSet presAssocID="{2BB8B225-90D0-7D46-84C7-91E336A846F8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80B3CCBE-1605-B448-A75F-FAC804C57105}" type="pres">
      <dgm:prSet presAssocID="{2BB8B225-90D0-7D46-84C7-91E336A846F8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C2CA671-F182-8E40-8CF2-E69CADC4ACD7}" type="pres">
      <dgm:prSet presAssocID="{2BB8B225-90D0-7D46-84C7-91E336A846F8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8E9C075B-3168-4E44-931F-3C04B373F576}" type="pres">
      <dgm:prSet presAssocID="{2BB8B225-90D0-7D46-84C7-91E336A846F8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0428281-329B-B544-91C3-32A2DAA87B32}" type="pres">
      <dgm:prSet presAssocID="{2BB8B225-90D0-7D46-84C7-91E336A846F8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22BF8270-6454-DE40-B96D-C4602FF8912C}" type="pres">
      <dgm:prSet presAssocID="{2BB8B225-90D0-7D46-84C7-91E336A846F8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2DEB8E29-6E9C-FD48-97B0-35A050A2A1F1}" type="pres">
      <dgm:prSet presAssocID="{2BB8B225-90D0-7D46-84C7-91E336A846F8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89CCD55-3808-EA44-8528-8C5675CE9DB8}" type="pres">
      <dgm:prSet presAssocID="{2BB8B225-90D0-7D46-84C7-91E336A846F8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EC75D76-6EF8-1C4C-9E0C-D24A14516652}" type="pres">
      <dgm:prSet presAssocID="{2BB8B225-90D0-7D46-84C7-91E336A846F8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5E39D4B-7424-6347-B080-E221AA214580}" type="pres">
      <dgm:prSet presAssocID="{2BB8B225-90D0-7D46-84C7-91E336A846F8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7AFE5C10-3F08-C948-80CB-E6D50AB176BD}" type="presOf" srcId="{00F96C3C-1266-4D4D-833B-039F80FCB748}" destId="{40428281-329B-B544-91C3-32A2DAA87B32}" srcOrd="0" destOrd="0" presId="urn:microsoft.com/office/officeart/2005/8/layout/vProcess5"/>
    <dgm:cxn modelId="{F186F900-2618-AF43-B804-89C61D78BD7A}" srcId="{2BB8B225-90D0-7D46-84C7-91E336A846F8}" destId="{3A585DAC-2424-7E4E-BE1C-B4AE3936CB02}" srcOrd="1" destOrd="0" parTransId="{F184D7D4-2323-AB4D-8EA7-76F4853678EB}" sibTransId="{00F96C3C-1266-4D4D-833B-039F80FCB748}"/>
    <dgm:cxn modelId="{70DC077B-2469-234E-964A-4C82E2F135EB}" type="presOf" srcId="{2BB8B225-90D0-7D46-84C7-91E336A846F8}" destId="{D5E19548-F7C2-5F46-BFA1-58C083B9DB78}" srcOrd="0" destOrd="0" presId="urn:microsoft.com/office/officeart/2005/8/layout/vProcess5"/>
    <dgm:cxn modelId="{922488BB-8C2F-794C-AAE6-9BD09F9F1418}" type="presOf" srcId="{23234F84-B0F1-114A-8C73-9224DD94CC4A}" destId="{2DEB8E29-6E9C-FD48-97B0-35A050A2A1F1}" srcOrd="1" destOrd="0" presId="urn:microsoft.com/office/officeart/2005/8/layout/vProcess5"/>
    <dgm:cxn modelId="{B4D92DCD-1BC3-3044-87A8-5B7B9B248680}" srcId="{2BB8B225-90D0-7D46-84C7-91E336A846F8}" destId="{513D76D8-4D27-F44C-81B7-C994DC9E294A}" srcOrd="2" destOrd="0" parTransId="{345020F5-31CF-5647-868A-C9161A388799}" sibTransId="{DF141F73-69A1-2C4D-8E8D-9E77FB0BA202}"/>
    <dgm:cxn modelId="{7958D067-03DC-7249-B213-04C4A8FC76B3}" type="presOf" srcId="{513D76D8-4D27-F44C-81B7-C994DC9E294A}" destId="{80B3CCBE-1605-B448-A75F-FAC804C57105}" srcOrd="0" destOrd="0" presId="urn:microsoft.com/office/officeart/2005/8/layout/vProcess5"/>
    <dgm:cxn modelId="{789D4666-8963-C045-844C-DDFB499F7F4E}" srcId="{2BB8B225-90D0-7D46-84C7-91E336A846F8}" destId="{AD7C4A2C-2A3C-0E45-9C56-35A786BBDD56}" srcOrd="3" destOrd="0" parTransId="{9EE6CCC7-CCF3-B54A-B5C1-810156A781F0}" sibTransId="{39C93336-A021-114F-A355-BEF9CF17EE8A}"/>
    <dgm:cxn modelId="{41F715EC-EB72-9C4B-9999-62241E029CAE}" type="presOf" srcId="{3A585DAC-2424-7E4E-BE1C-B4AE3936CB02}" destId="{E07F63EB-196F-B24F-92BC-5DC645F90478}" srcOrd="0" destOrd="0" presId="urn:microsoft.com/office/officeart/2005/8/layout/vProcess5"/>
    <dgm:cxn modelId="{054E4B9D-8A36-8C4D-A3DC-F7879C0849E7}" srcId="{2BB8B225-90D0-7D46-84C7-91E336A846F8}" destId="{23234F84-B0F1-114A-8C73-9224DD94CC4A}" srcOrd="0" destOrd="0" parTransId="{8242FEA2-3D11-D347-A77F-6FBE200E035B}" sibTransId="{BE6EDA31-E798-834E-88F7-94FE4ADD82EC}"/>
    <dgm:cxn modelId="{DBD95353-F1AB-354F-8E62-851EEEDEAB32}" type="presOf" srcId="{BE6EDA31-E798-834E-88F7-94FE4ADD82EC}" destId="{8E9C075B-3168-4E44-931F-3C04B373F576}" srcOrd="0" destOrd="0" presId="urn:microsoft.com/office/officeart/2005/8/layout/vProcess5"/>
    <dgm:cxn modelId="{C42344D7-6AE4-464B-B9AA-BFEFDCAF4EA6}" type="presOf" srcId="{23234F84-B0F1-114A-8C73-9224DD94CC4A}" destId="{000D715E-D31A-694C-B0A4-E1F426943AD9}" srcOrd="0" destOrd="0" presId="urn:microsoft.com/office/officeart/2005/8/layout/vProcess5"/>
    <dgm:cxn modelId="{1CA5C31B-C55C-CF4F-90A8-32D34EEE01D6}" type="presOf" srcId="{3A585DAC-2424-7E4E-BE1C-B4AE3936CB02}" destId="{089CCD55-3808-EA44-8528-8C5675CE9DB8}" srcOrd="1" destOrd="0" presId="urn:microsoft.com/office/officeart/2005/8/layout/vProcess5"/>
    <dgm:cxn modelId="{4A07ECFA-EA36-9E4B-B6DC-030D0FEB96FB}" type="presOf" srcId="{AD7C4A2C-2A3C-0E45-9C56-35A786BBDD56}" destId="{EC2CA671-F182-8E40-8CF2-E69CADC4ACD7}" srcOrd="0" destOrd="0" presId="urn:microsoft.com/office/officeart/2005/8/layout/vProcess5"/>
    <dgm:cxn modelId="{99EA43C4-B228-A74A-8A7D-8BF5C109D45D}" type="presOf" srcId="{513D76D8-4D27-F44C-81B7-C994DC9E294A}" destId="{AEC75D76-6EF8-1C4C-9E0C-D24A14516652}" srcOrd="1" destOrd="0" presId="urn:microsoft.com/office/officeart/2005/8/layout/vProcess5"/>
    <dgm:cxn modelId="{7F7DC5D4-1EDF-1244-88F5-5E514FE77E46}" type="presOf" srcId="{DF141F73-69A1-2C4D-8E8D-9E77FB0BA202}" destId="{22BF8270-6454-DE40-B96D-C4602FF8912C}" srcOrd="0" destOrd="0" presId="urn:microsoft.com/office/officeart/2005/8/layout/vProcess5"/>
    <dgm:cxn modelId="{A9773E5A-D025-384B-BD14-36C830FE1521}" type="presOf" srcId="{AD7C4A2C-2A3C-0E45-9C56-35A786BBDD56}" destId="{65E39D4B-7424-6347-B080-E221AA214580}" srcOrd="1" destOrd="0" presId="urn:microsoft.com/office/officeart/2005/8/layout/vProcess5"/>
    <dgm:cxn modelId="{A11A125F-DC57-8540-9B98-BC529B9743A3}" type="presParOf" srcId="{D5E19548-F7C2-5F46-BFA1-58C083B9DB78}" destId="{ACF17E74-AB2F-CF45-94B1-BE846C8034ED}" srcOrd="0" destOrd="0" presId="urn:microsoft.com/office/officeart/2005/8/layout/vProcess5"/>
    <dgm:cxn modelId="{051EA09F-275B-C847-AE97-5A83837D3B17}" type="presParOf" srcId="{D5E19548-F7C2-5F46-BFA1-58C083B9DB78}" destId="{000D715E-D31A-694C-B0A4-E1F426943AD9}" srcOrd="1" destOrd="0" presId="urn:microsoft.com/office/officeart/2005/8/layout/vProcess5"/>
    <dgm:cxn modelId="{A5C1020F-B1FD-9447-8491-F559EA4B03CD}" type="presParOf" srcId="{D5E19548-F7C2-5F46-BFA1-58C083B9DB78}" destId="{E07F63EB-196F-B24F-92BC-5DC645F90478}" srcOrd="2" destOrd="0" presId="urn:microsoft.com/office/officeart/2005/8/layout/vProcess5"/>
    <dgm:cxn modelId="{0F0A1448-7B17-6840-91F0-B2B9D3A6C703}" type="presParOf" srcId="{D5E19548-F7C2-5F46-BFA1-58C083B9DB78}" destId="{80B3CCBE-1605-B448-A75F-FAC804C57105}" srcOrd="3" destOrd="0" presId="urn:microsoft.com/office/officeart/2005/8/layout/vProcess5"/>
    <dgm:cxn modelId="{BC142F1C-5CCD-FD47-88D7-5D9EE9CB871B}" type="presParOf" srcId="{D5E19548-F7C2-5F46-BFA1-58C083B9DB78}" destId="{EC2CA671-F182-8E40-8CF2-E69CADC4ACD7}" srcOrd="4" destOrd="0" presId="urn:microsoft.com/office/officeart/2005/8/layout/vProcess5"/>
    <dgm:cxn modelId="{D1BEBF4A-9D9D-7642-9AC7-AAFCD254A6AC}" type="presParOf" srcId="{D5E19548-F7C2-5F46-BFA1-58C083B9DB78}" destId="{8E9C075B-3168-4E44-931F-3C04B373F576}" srcOrd="5" destOrd="0" presId="urn:microsoft.com/office/officeart/2005/8/layout/vProcess5"/>
    <dgm:cxn modelId="{58AF770B-51F5-454A-B494-915D2BC2A769}" type="presParOf" srcId="{D5E19548-F7C2-5F46-BFA1-58C083B9DB78}" destId="{40428281-329B-B544-91C3-32A2DAA87B32}" srcOrd="6" destOrd="0" presId="urn:microsoft.com/office/officeart/2005/8/layout/vProcess5"/>
    <dgm:cxn modelId="{7D5630D8-265B-6744-9D63-E7236DC6E525}" type="presParOf" srcId="{D5E19548-F7C2-5F46-BFA1-58C083B9DB78}" destId="{22BF8270-6454-DE40-B96D-C4602FF8912C}" srcOrd="7" destOrd="0" presId="urn:microsoft.com/office/officeart/2005/8/layout/vProcess5"/>
    <dgm:cxn modelId="{F2359A63-7B0A-0E4F-ACDA-9C7AB0F3436E}" type="presParOf" srcId="{D5E19548-F7C2-5F46-BFA1-58C083B9DB78}" destId="{2DEB8E29-6E9C-FD48-97B0-35A050A2A1F1}" srcOrd="8" destOrd="0" presId="urn:microsoft.com/office/officeart/2005/8/layout/vProcess5"/>
    <dgm:cxn modelId="{4D151597-88E5-0F4C-BEA2-5B23CCF71A28}" type="presParOf" srcId="{D5E19548-F7C2-5F46-BFA1-58C083B9DB78}" destId="{089CCD55-3808-EA44-8528-8C5675CE9DB8}" srcOrd="9" destOrd="0" presId="urn:microsoft.com/office/officeart/2005/8/layout/vProcess5"/>
    <dgm:cxn modelId="{968311BE-DF52-3547-896D-CF8D8763A5BD}" type="presParOf" srcId="{D5E19548-F7C2-5F46-BFA1-58C083B9DB78}" destId="{AEC75D76-6EF8-1C4C-9E0C-D24A14516652}" srcOrd="10" destOrd="0" presId="urn:microsoft.com/office/officeart/2005/8/layout/vProcess5"/>
    <dgm:cxn modelId="{F2B35A76-E305-B44E-97C1-895E211231DF}" type="presParOf" srcId="{D5E19548-F7C2-5F46-BFA1-58C083B9DB78}" destId="{65E39D4B-7424-6347-B080-E221AA21458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B8B225-90D0-7D46-84C7-91E336A846F8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234F84-B0F1-114A-8C73-9224DD94CC4A}">
      <dgm:prSet/>
      <dgm:spPr/>
      <dgm:t>
        <a:bodyPr/>
        <a:lstStyle/>
        <a:p>
          <a:r>
            <a:rPr lang="x-none" dirty="0"/>
            <a:t>Chẩn đoán đột quỵ: Lâm sàng</a:t>
          </a:r>
        </a:p>
      </dgm:t>
    </dgm:pt>
    <dgm:pt modelId="{8242FEA2-3D11-D347-A77F-6FBE200E035B}" type="parTrans" cxnId="{054E4B9D-8A36-8C4D-A3DC-F7879C0849E7}">
      <dgm:prSet/>
      <dgm:spPr/>
      <dgm:t>
        <a:bodyPr/>
        <a:lstStyle/>
        <a:p>
          <a:endParaRPr lang="en-US"/>
        </a:p>
      </dgm:t>
    </dgm:pt>
    <dgm:pt modelId="{BE6EDA31-E798-834E-88F7-94FE4ADD82EC}" type="sibTrans" cxnId="{054E4B9D-8A36-8C4D-A3DC-F7879C0849E7}">
      <dgm:prSet/>
      <dgm:spPr/>
      <dgm:t>
        <a:bodyPr/>
        <a:lstStyle/>
        <a:p>
          <a:endParaRPr lang="en-US"/>
        </a:p>
      </dgm:t>
    </dgm:pt>
    <dgm:pt modelId="{3A585DAC-2424-7E4E-BE1C-B4AE3936CB02}">
      <dgm:prSet/>
      <dgm:spPr/>
      <dgm:t>
        <a:bodyPr/>
        <a:lstStyle/>
        <a:p>
          <a:r>
            <a:rPr lang="x-none" dirty="0"/>
            <a:t>Loại trừ xuất huyết: CT scan</a:t>
          </a:r>
        </a:p>
      </dgm:t>
    </dgm:pt>
    <dgm:pt modelId="{F184D7D4-2323-AB4D-8EA7-76F4853678EB}" type="parTrans" cxnId="{F186F900-2618-AF43-B804-89C61D78BD7A}">
      <dgm:prSet/>
      <dgm:spPr/>
      <dgm:t>
        <a:bodyPr/>
        <a:lstStyle/>
        <a:p>
          <a:endParaRPr lang="en-US"/>
        </a:p>
      </dgm:t>
    </dgm:pt>
    <dgm:pt modelId="{00F96C3C-1266-4D4D-833B-039F80FCB748}" type="sibTrans" cxnId="{F186F900-2618-AF43-B804-89C61D78BD7A}">
      <dgm:prSet/>
      <dgm:spPr/>
      <dgm:t>
        <a:bodyPr/>
        <a:lstStyle/>
        <a:p>
          <a:endParaRPr lang="en-US"/>
        </a:p>
      </dgm:t>
    </dgm:pt>
    <dgm:pt modelId="{513D76D8-4D27-F44C-81B7-C994DC9E294A}">
      <dgm:prSet/>
      <dgm:spPr/>
      <dgm:t>
        <a:bodyPr/>
        <a:lstStyle/>
        <a:p>
          <a:r>
            <a:rPr lang="x-none" dirty="0"/>
            <a:t>Quyết định dùng rtPA tĩnh mạch: bảng kiểm</a:t>
          </a:r>
        </a:p>
      </dgm:t>
    </dgm:pt>
    <dgm:pt modelId="{345020F5-31CF-5647-868A-C9161A388799}" type="parTrans" cxnId="{B4D92DCD-1BC3-3044-87A8-5B7B9B248680}">
      <dgm:prSet/>
      <dgm:spPr/>
      <dgm:t>
        <a:bodyPr/>
        <a:lstStyle/>
        <a:p>
          <a:endParaRPr lang="en-US"/>
        </a:p>
      </dgm:t>
    </dgm:pt>
    <dgm:pt modelId="{DF141F73-69A1-2C4D-8E8D-9E77FB0BA202}" type="sibTrans" cxnId="{B4D92DCD-1BC3-3044-87A8-5B7B9B248680}">
      <dgm:prSet/>
      <dgm:spPr/>
      <dgm:t>
        <a:bodyPr/>
        <a:lstStyle/>
        <a:p>
          <a:endParaRPr lang="en-US"/>
        </a:p>
      </dgm:t>
    </dgm:pt>
    <dgm:pt modelId="{AD7C4A2C-2A3C-0E45-9C56-35A786BBDD56}">
      <dgm:prSet/>
      <dgm:spPr/>
      <dgm:t>
        <a:bodyPr/>
        <a:lstStyle/>
        <a:p>
          <a:r>
            <a:rPr lang="x-none" dirty="0"/>
            <a:t>Đánh giá quyết định can thiệp nội mạch: CTA</a:t>
          </a:r>
        </a:p>
      </dgm:t>
    </dgm:pt>
    <dgm:pt modelId="{9EE6CCC7-CCF3-B54A-B5C1-810156A781F0}" type="parTrans" cxnId="{789D4666-8963-C045-844C-DDFB499F7F4E}">
      <dgm:prSet/>
      <dgm:spPr/>
      <dgm:t>
        <a:bodyPr/>
        <a:lstStyle/>
        <a:p>
          <a:endParaRPr lang="en-US"/>
        </a:p>
      </dgm:t>
    </dgm:pt>
    <dgm:pt modelId="{39C93336-A021-114F-A355-BEF9CF17EE8A}" type="sibTrans" cxnId="{789D4666-8963-C045-844C-DDFB499F7F4E}">
      <dgm:prSet/>
      <dgm:spPr/>
      <dgm:t>
        <a:bodyPr/>
        <a:lstStyle/>
        <a:p>
          <a:endParaRPr lang="en-US"/>
        </a:p>
      </dgm:t>
    </dgm:pt>
    <dgm:pt modelId="{D5E19548-F7C2-5F46-BFA1-58C083B9DB78}" type="pres">
      <dgm:prSet presAssocID="{2BB8B225-90D0-7D46-84C7-91E336A846F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ACF17E74-AB2F-CF45-94B1-BE846C8034ED}" type="pres">
      <dgm:prSet presAssocID="{2BB8B225-90D0-7D46-84C7-91E336A846F8}" presName="dummyMaxCanvas" presStyleCnt="0">
        <dgm:presLayoutVars/>
      </dgm:prSet>
      <dgm:spPr/>
    </dgm:pt>
    <dgm:pt modelId="{000D715E-D31A-694C-B0A4-E1F426943AD9}" type="pres">
      <dgm:prSet presAssocID="{2BB8B225-90D0-7D46-84C7-91E336A846F8}" presName="FourNodes_1" presStyleLbl="node1" presStyleIdx="0" presStyleCnt="4" custLinFactNeighborY="2905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07F63EB-196F-B24F-92BC-5DC645F90478}" type="pres">
      <dgm:prSet presAssocID="{2BB8B225-90D0-7D46-84C7-91E336A846F8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80B3CCBE-1605-B448-A75F-FAC804C57105}" type="pres">
      <dgm:prSet presAssocID="{2BB8B225-90D0-7D46-84C7-91E336A846F8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C2CA671-F182-8E40-8CF2-E69CADC4ACD7}" type="pres">
      <dgm:prSet presAssocID="{2BB8B225-90D0-7D46-84C7-91E336A846F8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8E9C075B-3168-4E44-931F-3C04B373F576}" type="pres">
      <dgm:prSet presAssocID="{2BB8B225-90D0-7D46-84C7-91E336A846F8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0428281-329B-B544-91C3-32A2DAA87B32}" type="pres">
      <dgm:prSet presAssocID="{2BB8B225-90D0-7D46-84C7-91E336A846F8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22BF8270-6454-DE40-B96D-C4602FF8912C}" type="pres">
      <dgm:prSet presAssocID="{2BB8B225-90D0-7D46-84C7-91E336A846F8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2DEB8E29-6E9C-FD48-97B0-35A050A2A1F1}" type="pres">
      <dgm:prSet presAssocID="{2BB8B225-90D0-7D46-84C7-91E336A846F8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89CCD55-3808-EA44-8528-8C5675CE9DB8}" type="pres">
      <dgm:prSet presAssocID="{2BB8B225-90D0-7D46-84C7-91E336A846F8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EC75D76-6EF8-1C4C-9E0C-D24A14516652}" type="pres">
      <dgm:prSet presAssocID="{2BB8B225-90D0-7D46-84C7-91E336A846F8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5E39D4B-7424-6347-B080-E221AA214580}" type="pres">
      <dgm:prSet presAssocID="{2BB8B225-90D0-7D46-84C7-91E336A846F8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7AFE5C10-3F08-C948-80CB-E6D50AB176BD}" type="presOf" srcId="{00F96C3C-1266-4D4D-833B-039F80FCB748}" destId="{40428281-329B-B544-91C3-32A2DAA87B32}" srcOrd="0" destOrd="0" presId="urn:microsoft.com/office/officeart/2005/8/layout/vProcess5"/>
    <dgm:cxn modelId="{F186F900-2618-AF43-B804-89C61D78BD7A}" srcId="{2BB8B225-90D0-7D46-84C7-91E336A846F8}" destId="{3A585DAC-2424-7E4E-BE1C-B4AE3936CB02}" srcOrd="1" destOrd="0" parTransId="{F184D7D4-2323-AB4D-8EA7-76F4853678EB}" sibTransId="{00F96C3C-1266-4D4D-833B-039F80FCB748}"/>
    <dgm:cxn modelId="{70DC077B-2469-234E-964A-4C82E2F135EB}" type="presOf" srcId="{2BB8B225-90D0-7D46-84C7-91E336A846F8}" destId="{D5E19548-F7C2-5F46-BFA1-58C083B9DB78}" srcOrd="0" destOrd="0" presId="urn:microsoft.com/office/officeart/2005/8/layout/vProcess5"/>
    <dgm:cxn modelId="{922488BB-8C2F-794C-AAE6-9BD09F9F1418}" type="presOf" srcId="{23234F84-B0F1-114A-8C73-9224DD94CC4A}" destId="{2DEB8E29-6E9C-FD48-97B0-35A050A2A1F1}" srcOrd="1" destOrd="0" presId="urn:microsoft.com/office/officeart/2005/8/layout/vProcess5"/>
    <dgm:cxn modelId="{B4D92DCD-1BC3-3044-87A8-5B7B9B248680}" srcId="{2BB8B225-90D0-7D46-84C7-91E336A846F8}" destId="{513D76D8-4D27-F44C-81B7-C994DC9E294A}" srcOrd="2" destOrd="0" parTransId="{345020F5-31CF-5647-868A-C9161A388799}" sibTransId="{DF141F73-69A1-2C4D-8E8D-9E77FB0BA202}"/>
    <dgm:cxn modelId="{7958D067-03DC-7249-B213-04C4A8FC76B3}" type="presOf" srcId="{513D76D8-4D27-F44C-81B7-C994DC9E294A}" destId="{80B3CCBE-1605-B448-A75F-FAC804C57105}" srcOrd="0" destOrd="0" presId="urn:microsoft.com/office/officeart/2005/8/layout/vProcess5"/>
    <dgm:cxn modelId="{789D4666-8963-C045-844C-DDFB499F7F4E}" srcId="{2BB8B225-90D0-7D46-84C7-91E336A846F8}" destId="{AD7C4A2C-2A3C-0E45-9C56-35A786BBDD56}" srcOrd="3" destOrd="0" parTransId="{9EE6CCC7-CCF3-B54A-B5C1-810156A781F0}" sibTransId="{39C93336-A021-114F-A355-BEF9CF17EE8A}"/>
    <dgm:cxn modelId="{41F715EC-EB72-9C4B-9999-62241E029CAE}" type="presOf" srcId="{3A585DAC-2424-7E4E-BE1C-B4AE3936CB02}" destId="{E07F63EB-196F-B24F-92BC-5DC645F90478}" srcOrd="0" destOrd="0" presId="urn:microsoft.com/office/officeart/2005/8/layout/vProcess5"/>
    <dgm:cxn modelId="{054E4B9D-8A36-8C4D-A3DC-F7879C0849E7}" srcId="{2BB8B225-90D0-7D46-84C7-91E336A846F8}" destId="{23234F84-B0F1-114A-8C73-9224DD94CC4A}" srcOrd="0" destOrd="0" parTransId="{8242FEA2-3D11-D347-A77F-6FBE200E035B}" sibTransId="{BE6EDA31-E798-834E-88F7-94FE4ADD82EC}"/>
    <dgm:cxn modelId="{DBD95353-F1AB-354F-8E62-851EEEDEAB32}" type="presOf" srcId="{BE6EDA31-E798-834E-88F7-94FE4ADD82EC}" destId="{8E9C075B-3168-4E44-931F-3C04B373F576}" srcOrd="0" destOrd="0" presId="urn:microsoft.com/office/officeart/2005/8/layout/vProcess5"/>
    <dgm:cxn modelId="{C42344D7-6AE4-464B-B9AA-BFEFDCAF4EA6}" type="presOf" srcId="{23234F84-B0F1-114A-8C73-9224DD94CC4A}" destId="{000D715E-D31A-694C-B0A4-E1F426943AD9}" srcOrd="0" destOrd="0" presId="urn:microsoft.com/office/officeart/2005/8/layout/vProcess5"/>
    <dgm:cxn modelId="{1CA5C31B-C55C-CF4F-90A8-32D34EEE01D6}" type="presOf" srcId="{3A585DAC-2424-7E4E-BE1C-B4AE3936CB02}" destId="{089CCD55-3808-EA44-8528-8C5675CE9DB8}" srcOrd="1" destOrd="0" presId="urn:microsoft.com/office/officeart/2005/8/layout/vProcess5"/>
    <dgm:cxn modelId="{4A07ECFA-EA36-9E4B-B6DC-030D0FEB96FB}" type="presOf" srcId="{AD7C4A2C-2A3C-0E45-9C56-35A786BBDD56}" destId="{EC2CA671-F182-8E40-8CF2-E69CADC4ACD7}" srcOrd="0" destOrd="0" presId="urn:microsoft.com/office/officeart/2005/8/layout/vProcess5"/>
    <dgm:cxn modelId="{99EA43C4-B228-A74A-8A7D-8BF5C109D45D}" type="presOf" srcId="{513D76D8-4D27-F44C-81B7-C994DC9E294A}" destId="{AEC75D76-6EF8-1C4C-9E0C-D24A14516652}" srcOrd="1" destOrd="0" presId="urn:microsoft.com/office/officeart/2005/8/layout/vProcess5"/>
    <dgm:cxn modelId="{7F7DC5D4-1EDF-1244-88F5-5E514FE77E46}" type="presOf" srcId="{DF141F73-69A1-2C4D-8E8D-9E77FB0BA202}" destId="{22BF8270-6454-DE40-B96D-C4602FF8912C}" srcOrd="0" destOrd="0" presId="urn:microsoft.com/office/officeart/2005/8/layout/vProcess5"/>
    <dgm:cxn modelId="{A9773E5A-D025-384B-BD14-36C830FE1521}" type="presOf" srcId="{AD7C4A2C-2A3C-0E45-9C56-35A786BBDD56}" destId="{65E39D4B-7424-6347-B080-E221AA214580}" srcOrd="1" destOrd="0" presId="urn:microsoft.com/office/officeart/2005/8/layout/vProcess5"/>
    <dgm:cxn modelId="{A11A125F-DC57-8540-9B98-BC529B9743A3}" type="presParOf" srcId="{D5E19548-F7C2-5F46-BFA1-58C083B9DB78}" destId="{ACF17E74-AB2F-CF45-94B1-BE846C8034ED}" srcOrd="0" destOrd="0" presId="urn:microsoft.com/office/officeart/2005/8/layout/vProcess5"/>
    <dgm:cxn modelId="{051EA09F-275B-C847-AE97-5A83837D3B17}" type="presParOf" srcId="{D5E19548-F7C2-5F46-BFA1-58C083B9DB78}" destId="{000D715E-D31A-694C-B0A4-E1F426943AD9}" srcOrd="1" destOrd="0" presId="urn:microsoft.com/office/officeart/2005/8/layout/vProcess5"/>
    <dgm:cxn modelId="{A5C1020F-B1FD-9447-8491-F559EA4B03CD}" type="presParOf" srcId="{D5E19548-F7C2-5F46-BFA1-58C083B9DB78}" destId="{E07F63EB-196F-B24F-92BC-5DC645F90478}" srcOrd="2" destOrd="0" presId="urn:microsoft.com/office/officeart/2005/8/layout/vProcess5"/>
    <dgm:cxn modelId="{0F0A1448-7B17-6840-91F0-B2B9D3A6C703}" type="presParOf" srcId="{D5E19548-F7C2-5F46-BFA1-58C083B9DB78}" destId="{80B3CCBE-1605-B448-A75F-FAC804C57105}" srcOrd="3" destOrd="0" presId="urn:microsoft.com/office/officeart/2005/8/layout/vProcess5"/>
    <dgm:cxn modelId="{BC142F1C-5CCD-FD47-88D7-5D9EE9CB871B}" type="presParOf" srcId="{D5E19548-F7C2-5F46-BFA1-58C083B9DB78}" destId="{EC2CA671-F182-8E40-8CF2-E69CADC4ACD7}" srcOrd="4" destOrd="0" presId="urn:microsoft.com/office/officeart/2005/8/layout/vProcess5"/>
    <dgm:cxn modelId="{D1BEBF4A-9D9D-7642-9AC7-AAFCD254A6AC}" type="presParOf" srcId="{D5E19548-F7C2-5F46-BFA1-58C083B9DB78}" destId="{8E9C075B-3168-4E44-931F-3C04B373F576}" srcOrd="5" destOrd="0" presId="urn:microsoft.com/office/officeart/2005/8/layout/vProcess5"/>
    <dgm:cxn modelId="{58AF770B-51F5-454A-B494-915D2BC2A769}" type="presParOf" srcId="{D5E19548-F7C2-5F46-BFA1-58C083B9DB78}" destId="{40428281-329B-B544-91C3-32A2DAA87B32}" srcOrd="6" destOrd="0" presId="urn:microsoft.com/office/officeart/2005/8/layout/vProcess5"/>
    <dgm:cxn modelId="{7D5630D8-265B-6744-9D63-E7236DC6E525}" type="presParOf" srcId="{D5E19548-F7C2-5F46-BFA1-58C083B9DB78}" destId="{22BF8270-6454-DE40-B96D-C4602FF8912C}" srcOrd="7" destOrd="0" presId="urn:microsoft.com/office/officeart/2005/8/layout/vProcess5"/>
    <dgm:cxn modelId="{F2359A63-7B0A-0E4F-ACDA-9C7AB0F3436E}" type="presParOf" srcId="{D5E19548-F7C2-5F46-BFA1-58C083B9DB78}" destId="{2DEB8E29-6E9C-FD48-97B0-35A050A2A1F1}" srcOrd="8" destOrd="0" presId="urn:microsoft.com/office/officeart/2005/8/layout/vProcess5"/>
    <dgm:cxn modelId="{4D151597-88E5-0F4C-BEA2-5B23CCF71A28}" type="presParOf" srcId="{D5E19548-F7C2-5F46-BFA1-58C083B9DB78}" destId="{089CCD55-3808-EA44-8528-8C5675CE9DB8}" srcOrd="9" destOrd="0" presId="urn:microsoft.com/office/officeart/2005/8/layout/vProcess5"/>
    <dgm:cxn modelId="{968311BE-DF52-3547-896D-CF8D8763A5BD}" type="presParOf" srcId="{D5E19548-F7C2-5F46-BFA1-58C083B9DB78}" destId="{AEC75D76-6EF8-1C4C-9E0C-D24A14516652}" srcOrd="10" destOrd="0" presId="urn:microsoft.com/office/officeart/2005/8/layout/vProcess5"/>
    <dgm:cxn modelId="{F2B35A76-E305-B44E-97C1-895E211231DF}" type="presParOf" srcId="{D5E19548-F7C2-5F46-BFA1-58C083B9DB78}" destId="{65E39D4B-7424-6347-B080-E221AA21458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22E019-96D8-734E-8704-379A5DAD1AF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27CBB4-7B22-9B4A-9E56-D978731BFF98}">
      <dgm:prSet/>
      <dgm:spPr/>
      <dgm:t>
        <a:bodyPr/>
        <a:lstStyle/>
        <a:p>
          <a:r>
            <a:rPr lang="x-none" dirty="0"/>
            <a:t>Thực hiện được các bước tiếp cận người bệnh liệt nửa người</a:t>
          </a:r>
        </a:p>
      </dgm:t>
    </dgm:pt>
    <dgm:pt modelId="{799A9B80-91A5-6148-B649-460318815FAC}" type="parTrans" cxnId="{3B6D5F15-D054-E14D-B548-E34124B4FC5D}">
      <dgm:prSet/>
      <dgm:spPr/>
      <dgm:t>
        <a:bodyPr/>
        <a:lstStyle/>
        <a:p>
          <a:endParaRPr lang="en-US"/>
        </a:p>
      </dgm:t>
    </dgm:pt>
    <dgm:pt modelId="{A86CE813-9BA9-7D42-8AE2-AB65AE66A8AF}" type="sibTrans" cxnId="{3B6D5F15-D054-E14D-B548-E34124B4FC5D}">
      <dgm:prSet/>
      <dgm:spPr/>
      <dgm:t>
        <a:bodyPr/>
        <a:lstStyle/>
        <a:p>
          <a:endParaRPr lang="en-US"/>
        </a:p>
      </dgm:t>
    </dgm:pt>
    <dgm:pt modelId="{16054E28-66F7-A34C-A475-AD6CA2FEDFCE}">
      <dgm:prSet/>
      <dgm:spPr/>
      <dgm:t>
        <a:bodyPr/>
        <a:lstStyle/>
        <a:p>
          <a:r>
            <a:rPr lang="x-none" dirty="0"/>
            <a:t>Ra quyết định chẩn đoán và cấp cứu người bệnh đột quỵ</a:t>
          </a:r>
        </a:p>
      </dgm:t>
    </dgm:pt>
    <dgm:pt modelId="{CD19CF21-55C2-FC48-8E23-445A05D98ED6}" type="parTrans" cxnId="{6FAE5615-91C8-DB45-9B4D-E45195ECD080}">
      <dgm:prSet/>
      <dgm:spPr/>
      <dgm:t>
        <a:bodyPr/>
        <a:lstStyle/>
        <a:p>
          <a:endParaRPr lang="en-US"/>
        </a:p>
      </dgm:t>
    </dgm:pt>
    <dgm:pt modelId="{40E47631-C36B-9949-81A9-28813E36B615}" type="sibTrans" cxnId="{6FAE5615-91C8-DB45-9B4D-E45195ECD080}">
      <dgm:prSet/>
      <dgm:spPr/>
      <dgm:t>
        <a:bodyPr/>
        <a:lstStyle/>
        <a:p>
          <a:endParaRPr lang="en-US"/>
        </a:p>
      </dgm:t>
    </dgm:pt>
    <dgm:pt modelId="{979F0BF6-DA27-8C49-A678-6571E259ABFC}">
      <dgm:prSet/>
      <dgm:spPr/>
      <dgm:t>
        <a:bodyPr/>
        <a:lstStyle/>
        <a:p>
          <a:r>
            <a:rPr lang="x-none" dirty="0"/>
            <a:t>Chỉ định chăm sóc điều trị giai đoạn cấp</a:t>
          </a:r>
        </a:p>
      </dgm:t>
    </dgm:pt>
    <dgm:pt modelId="{0EFD9596-302A-A543-98B8-91EE6F047C40}" type="parTrans" cxnId="{5B3707A1-4638-4F4B-BF73-D651CA4B581C}">
      <dgm:prSet/>
      <dgm:spPr/>
      <dgm:t>
        <a:bodyPr/>
        <a:lstStyle/>
        <a:p>
          <a:endParaRPr lang="en-US"/>
        </a:p>
      </dgm:t>
    </dgm:pt>
    <dgm:pt modelId="{C39141AC-5182-0342-BFDE-B2C7A3912BD8}" type="sibTrans" cxnId="{5B3707A1-4638-4F4B-BF73-D651CA4B581C}">
      <dgm:prSet/>
      <dgm:spPr/>
      <dgm:t>
        <a:bodyPr/>
        <a:lstStyle/>
        <a:p>
          <a:endParaRPr lang="en-US"/>
        </a:p>
      </dgm:t>
    </dgm:pt>
    <dgm:pt modelId="{A0B752F4-BE41-6243-9F49-70466EBAE076}">
      <dgm:prSet/>
      <dgm:spPr/>
      <dgm:t>
        <a:bodyPr/>
        <a:lstStyle/>
        <a:p>
          <a:r>
            <a:rPr lang="x-none" dirty="0"/>
            <a:t>Thực hiện tầm soát và điều trị nguyên nhân</a:t>
          </a:r>
        </a:p>
      </dgm:t>
    </dgm:pt>
    <dgm:pt modelId="{41A5A56E-2D2E-9148-93F1-DA1A6743139E}" type="parTrans" cxnId="{7A68EE4C-F2D0-5748-BFF2-4B9D1F88BF93}">
      <dgm:prSet/>
      <dgm:spPr/>
      <dgm:t>
        <a:bodyPr/>
        <a:lstStyle/>
        <a:p>
          <a:endParaRPr lang="en-US"/>
        </a:p>
      </dgm:t>
    </dgm:pt>
    <dgm:pt modelId="{4E8D613B-DDC2-084E-8416-87F36C2AB77D}" type="sibTrans" cxnId="{7A68EE4C-F2D0-5748-BFF2-4B9D1F88BF93}">
      <dgm:prSet/>
      <dgm:spPr/>
      <dgm:t>
        <a:bodyPr/>
        <a:lstStyle/>
        <a:p>
          <a:endParaRPr lang="en-US"/>
        </a:p>
      </dgm:t>
    </dgm:pt>
    <dgm:pt modelId="{BEC80A5F-A2CC-AD43-A007-8BEFAD5D2DD9}" type="pres">
      <dgm:prSet presAssocID="{AC22E019-96D8-734E-8704-379A5DAD1AF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602E79D8-EBD3-D748-A6D2-8212B0B5CD51}" type="pres">
      <dgm:prSet presAssocID="{BF27CBB4-7B22-9B4A-9E56-D978731BFF98}" presName="composite" presStyleCnt="0"/>
      <dgm:spPr/>
    </dgm:pt>
    <dgm:pt modelId="{17FB30FA-1410-264D-87A8-E8B6F86B5A82}" type="pres">
      <dgm:prSet presAssocID="{BF27CBB4-7B22-9B4A-9E56-D978731BFF98}" presName="imgShp" presStyleLbl="fgImgPlace1" presStyleIdx="0" presStyleCnt="4" custLinFactX="-83344" custLinFactNeighborX="-100000" custLinFactNeighborY="-6581"/>
      <dgm:spPr/>
    </dgm:pt>
    <dgm:pt modelId="{239CA643-962B-0D4D-86A2-2CCC3C63ADEC}" type="pres">
      <dgm:prSet presAssocID="{BF27CBB4-7B22-9B4A-9E56-D978731BFF98}" presName="txShp" presStyleLbl="node1" presStyleIdx="0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074BBC0-AC3E-C140-8890-AB9DB7FE13D7}" type="pres">
      <dgm:prSet presAssocID="{A86CE813-9BA9-7D42-8AE2-AB65AE66A8AF}" presName="spacing" presStyleCnt="0"/>
      <dgm:spPr/>
    </dgm:pt>
    <dgm:pt modelId="{ED002D24-DB27-524A-AE7A-C3528107C914}" type="pres">
      <dgm:prSet presAssocID="{16054E28-66F7-A34C-A475-AD6CA2FEDFCE}" presName="composite" presStyleCnt="0"/>
      <dgm:spPr/>
    </dgm:pt>
    <dgm:pt modelId="{F2B7539B-CC8A-FE40-8E44-B2E198899794}" type="pres">
      <dgm:prSet presAssocID="{16054E28-66F7-A34C-A475-AD6CA2FEDFCE}" presName="imgShp" presStyleLbl="fgImgPlace1" presStyleIdx="1" presStyleCnt="4" custLinFactX="-83344" custLinFactNeighborX="-100000" custLinFactNeighborY="-6581"/>
      <dgm:spPr/>
    </dgm:pt>
    <dgm:pt modelId="{6D7B8632-A612-8C40-AFDC-81A437A2818F}" type="pres">
      <dgm:prSet presAssocID="{16054E28-66F7-A34C-A475-AD6CA2FEDFCE}" presName="txShp" presStyleLbl="node1" presStyleIdx="1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274BAB8-F14A-8047-B8E4-3225EA011411}" type="pres">
      <dgm:prSet presAssocID="{40E47631-C36B-9949-81A9-28813E36B615}" presName="spacing" presStyleCnt="0"/>
      <dgm:spPr/>
    </dgm:pt>
    <dgm:pt modelId="{6E7368C2-FF61-264C-8BE3-C9E6109A1BCE}" type="pres">
      <dgm:prSet presAssocID="{979F0BF6-DA27-8C49-A678-6571E259ABFC}" presName="composite" presStyleCnt="0"/>
      <dgm:spPr/>
    </dgm:pt>
    <dgm:pt modelId="{EC9BAF8E-4AF8-6448-81F2-31D6FB217634}" type="pres">
      <dgm:prSet presAssocID="{979F0BF6-DA27-8C49-A678-6571E259ABFC}" presName="imgShp" presStyleLbl="fgImgPlace1" presStyleIdx="2" presStyleCnt="4" custLinFactX="-83344" custLinFactNeighborX="-100000" custLinFactNeighborY="-6581"/>
      <dgm:spPr/>
    </dgm:pt>
    <dgm:pt modelId="{76F13A14-F9F3-6C4F-8900-2691F5701FB8}" type="pres">
      <dgm:prSet presAssocID="{979F0BF6-DA27-8C49-A678-6571E259ABFC}" presName="txShp" presStyleLbl="node1" presStyleIdx="2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623404-F1A9-DF47-9BF3-4C3E1507C254}" type="pres">
      <dgm:prSet presAssocID="{C39141AC-5182-0342-BFDE-B2C7A3912BD8}" presName="spacing" presStyleCnt="0"/>
      <dgm:spPr/>
    </dgm:pt>
    <dgm:pt modelId="{9073319F-991F-F449-B72C-03A022813832}" type="pres">
      <dgm:prSet presAssocID="{A0B752F4-BE41-6243-9F49-70466EBAE076}" presName="composite" presStyleCnt="0"/>
      <dgm:spPr/>
    </dgm:pt>
    <dgm:pt modelId="{EA920B50-ED5A-2D44-B9AE-45D570C519B8}" type="pres">
      <dgm:prSet presAssocID="{A0B752F4-BE41-6243-9F49-70466EBAE076}" presName="imgShp" presStyleLbl="fgImgPlace1" presStyleIdx="3" presStyleCnt="4" custLinFactX="-83344" custLinFactNeighborX="-100000" custLinFactNeighborY="-6581"/>
      <dgm:spPr/>
    </dgm:pt>
    <dgm:pt modelId="{A20043B0-EF09-D043-BE81-EF55ED709814}" type="pres">
      <dgm:prSet presAssocID="{A0B752F4-BE41-6243-9F49-70466EBAE076}" presName="txShp" presStyleLbl="node1" presStyleIdx="3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6FAE5615-91C8-DB45-9B4D-E45195ECD080}" srcId="{AC22E019-96D8-734E-8704-379A5DAD1AF1}" destId="{16054E28-66F7-A34C-A475-AD6CA2FEDFCE}" srcOrd="1" destOrd="0" parTransId="{CD19CF21-55C2-FC48-8E23-445A05D98ED6}" sibTransId="{40E47631-C36B-9949-81A9-28813E36B615}"/>
    <dgm:cxn modelId="{3B6D5F15-D054-E14D-B548-E34124B4FC5D}" srcId="{AC22E019-96D8-734E-8704-379A5DAD1AF1}" destId="{BF27CBB4-7B22-9B4A-9E56-D978731BFF98}" srcOrd="0" destOrd="0" parTransId="{799A9B80-91A5-6148-B649-460318815FAC}" sibTransId="{A86CE813-9BA9-7D42-8AE2-AB65AE66A8AF}"/>
    <dgm:cxn modelId="{E8AC7354-C1B5-C544-93EE-8FDA50DC17B1}" type="presOf" srcId="{A0B752F4-BE41-6243-9F49-70466EBAE076}" destId="{A20043B0-EF09-D043-BE81-EF55ED709814}" srcOrd="0" destOrd="0" presId="urn:microsoft.com/office/officeart/2005/8/layout/vList3"/>
    <dgm:cxn modelId="{5B3707A1-4638-4F4B-BF73-D651CA4B581C}" srcId="{AC22E019-96D8-734E-8704-379A5DAD1AF1}" destId="{979F0BF6-DA27-8C49-A678-6571E259ABFC}" srcOrd="2" destOrd="0" parTransId="{0EFD9596-302A-A543-98B8-91EE6F047C40}" sibTransId="{C39141AC-5182-0342-BFDE-B2C7A3912BD8}"/>
    <dgm:cxn modelId="{7A68EE4C-F2D0-5748-BFF2-4B9D1F88BF93}" srcId="{AC22E019-96D8-734E-8704-379A5DAD1AF1}" destId="{A0B752F4-BE41-6243-9F49-70466EBAE076}" srcOrd="3" destOrd="0" parTransId="{41A5A56E-2D2E-9148-93F1-DA1A6743139E}" sibTransId="{4E8D613B-DDC2-084E-8416-87F36C2AB77D}"/>
    <dgm:cxn modelId="{A8467072-B1AB-2949-9854-BB8DDEF8DECC}" type="presOf" srcId="{16054E28-66F7-A34C-A475-AD6CA2FEDFCE}" destId="{6D7B8632-A612-8C40-AFDC-81A437A2818F}" srcOrd="0" destOrd="0" presId="urn:microsoft.com/office/officeart/2005/8/layout/vList3"/>
    <dgm:cxn modelId="{4D8F9BD4-045B-1443-8C2B-8411974699E8}" type="presOf" srcId="{AC22E019-96D8-734E-8704-379A5DAD1AF1}" destId="{BEC80A5F-A2CC-AD43-A007-8BEFAD5D2DD9}" srcOrd="0" destOrd="0" presId="urn:microsoft.com/office/officeart/2005/8/layout/vList3"/>
    <dgm:cxn modelId="{A2ACF8C8-64A5-9F43-A069-4594256DFBE9}" type="presOf" srcId="{BF27CBB4-7B22-9B4A-9E56-D978731BFF98}" destId="{239CA643-962B-0D4D-86A2-2CCC3C63ADEC}" srcOrd="0" destOrd="0" presId="urn:microsoft.com/office/officeart/2005/8/layout/vList3"/>
    <dgm:cxn modelId="{FEAA4C54-DA71-B948-91C1-BE8C5974B46B}" type="presOf" srcId="{979F0BF6-DA27-8C49-A678-6571E259ABFC}" destId="{76F13A14-F9F3-6C4F-8900-2691F5701FB8}" srcOrd="0" destOrd="0" presId="urn:microsoft.com/office/officeart/2005/8/layout/vList3"/>
    <dgm:cxn modelId="{98775AA5-2DDF-3B44-8E77-7840545FB7DC}" type="presParOf" srcId="{BEC80A5F-A2CC-AD43-A007-8BEFAD5D2DD9}" destId="{602E79D8-EBD3-D748-A6D2-8212B0B5CD51}" srcOrd="0" destOrd="0" presId="urn:microsoft.com/office/officeart/2005/8/layout/vList3"/>
    <dgm:cxn modelId="{C0E761FD-E34D-9948-A8F2-25B8F24D96A8}" type="presParOf" srcId="{602E79D8-EBD3-D748-A6D2-8212B0B5CD51}" destId="{17FB30FA-1410-264D-87A8-E8B6F86B5A82}" srcOrd="0" destOrd="0" presId="urn:microsoft.com/office/officeart/2005/8/layout/vList3"/>
    <dgm:cxn modelId="{66E5907B-23D8-D148-BD29-3DA1F86C38FD}" type="presParOf" srcId="{602E79D8-EBD3-D748-A6D2-8212B0B5CD51}" destId="{239CA643-962B-0D4D-86A2-2CCC3C63ADEC}" srcOrd="1" destOrd="0" presId="urn:microsoft.com/office/officeart/2005/8/layout/vList3"/>
    <dgm:cxn modelId="{FE3A9FF1-6961-2A4F-BC69-96DC5D2720BA}" type="presParOf" srcId="{BEC80A5F-A2CC-AD43-A007-8BEFAD5D2DD9}" destId="{0074BBC0-AC3E-C140-8890-AB9DB7FE13D7}" srcOrd="1" destOrd="0" presId="urn:microsoft.com/office/officeart/2005/8/layout/vList3"/>
    <dgm:cxn modelId="{FD6CE4EF-4693-A044-BC75-25837F99D338}" type="presParOf" srcId="{BEC80A5F-A2CC-AD43-A007-8BEFAD5D2DD9}" destId="{ED002D24-DB27-524A-AE7A-C3528107C914}" srcOrd="2" destOrd="0" presId="urn:microsoft.com/office/officeart/2005/8/layout/vList3"/>
    <dgm:cxn modelId="{1D261466-4BEC-F349-9325-46099AD3F85B}" type="presParOf" srcId="{ED002D24-DB27-524A-AE7A-C3528107C914}" destId="{F2B7539B-CC8A-FE40-8E44-B2E198899794}" srcOrd="0" destOrd="0" presId="urn:microsoft.com/office/officeart/2005/8/layout/vList3"/>
    <dgm:cxn modelId="{C044CF18-1978-4C49-8498-2CD6A065F987}" type="presParOf" srcId="{ED002D24-DB27-524A-AE7A-C3528107C914}" destId="{6D7B8632-A612-8C40-AFDC-81A437A2818F}" srcOrd="1" destOrd="0" presId="urn:microsoft.com/office/officeart/2005/8/layout/vList3"/>
    <dgm:cxn modelId="{3BEC7D1F-C713-9B4C-9E66-8DB55B3538EC}" type="presParOf" srcId="{BEC80A5F-A2CC-AD43-A007-8BEFAD5D2DD9}" destId="{E274BAB8-F14A-8047-B8E4-3225EA011411}" srcOrd="3" destOrd="0" presId="urn:microsoft.com/office/officeart/2005/8/layout/vList3"/>
    <dgm:cxn modelId="{BBD3EBA0-332A-DF4F-8DA8-3B802A5CE6F9}" type="presParOf" srcId="{BEC80A5F-A2CC-AD43-A007-8BEFAD5D2DD9}" destId="{6E7368C2-FF61-264C-8BE3-C9E6109A1BCE}" srcOrd="4" destOrd="0" presId="urn:microsoft.com/office/officeart/2005/8/layout/vList3"/>
    <dgm:cxn modelId="{EE46ACD9-A630-F348-A5B8-FC2493923B36}" type="presParOf" srcId="{6E7368C2-FF61-264C-8BE3-C9E6109A1BCE}" destId="{EC9BAF8E-4AF8-6448-81F2-31D6FB217634}" srcOrd="0" destOrd="0" presId="urn:microsoft.com/office/officeart/2005/8/layout/vList3"/>
    <dgm:cxn modelId="{7BEF70BA-07CA-B441-98AA-8340DCA929EA}" type="presParOf" srcId="{6E7368C2-FF61-264C-8BE3-C9E6109A1BCE}" destId="{76F13A14-F9F3-6C4F-8900-2691F5701FB8}" srcOrd="1" destOrd="0" presId="urn:microsoft.com/office/officeart/2005/8/layout/vList3"/>
    <dgm:cxn modelId="{72EBCCD0-F7AE-7846-9DD4-2148EEA7F44B}" type="presParOf" srcId="{BEC80A5F-A2CC-AD43-A007-8BEFAD5D2DD9}" destId="{3D623404-F1A9-DF47-9BF3-4C3E1507C254}" srcOrd="5" destOrd="0" presId="urn:microsoft.com/office/officeart/2005/8/layout/vList3"/>
    <dgm:cxn modelId="{3CAEB084-A182-574C-95C9-614D3631DE65}" type="presParOf" srcId="{BEC80A5F-A2CC-AD43-A007-8BEFAD5D2DD9}" destId="{9073319F-991F-F449-B72C-03A022813832}" srcOrd="6" destOrd="0" presId="urn:microsoft.com/office/officeart/2005/8/layout/vList3"/>
    <dgm:cxn modelId="{68CFD6FC-47B4-4449-815C-ABF3D1A5223B}" type="presParOf" srcId="{9073319F-991F-F449-B72C-03A022813832}" destId="{EA920B50-ED5A-2D44-B9AE-45D570C519B8}" srcOrd="0" destOrd="0" presId="urn:microsoft.com/office/officeart/2005/8/layout/vList3"/>
    <dgm:cxn modelId="{B897ABC3-F7BA-2245-92F1-88249AA18DDB}" type="presParOf" srcId="{9073319F-991F-F449-B72C-03A022813832}" destId="{A20043B0-EF09-D043-BE81-EF55ED70981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22E019-96D8-734E-8704-379A5DAD1AF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27CBB4-7B22-9B4A-9E56-D978731BFF98}">
      <dgm:prSet/>
      <dgm:spPr/>
      <dgm:t>
        <a:bodyPr/>
        <a:lstStyle/>
        <a:p>
          <a:r>
            <a:rPr lang="x-none" dirty="0"/>
            <a:t>Thực hiện được các bước tiếp cận người bệnh liệt nửa người</a:t>
          </a:r>
        </a:p>
      </dgm:t>
    </dgm:pt>
    <dgm:pt modelId="{799A9B80-91A5-6148-B649-460318815FAC}" type="parTrans" cxnId="{3B6D5F15-D054-E14D-B548-E34124B4FC5D}">
      <dgm:prSet/>
      <dgm:spPr/>
      <dgm:t>
        <a:bodyPr/>
        <a:lstStyle/>
        <a:p>
          <a:endParaRPr lang="en-US"/>
        </a:p>
      </dgm:t>
    </dgm:pt>
    <dgm:pt modelId="{A86CE813-9BA9-7D42-8AE2-AB65AE66A8AF}" type="sibTrans" cxnId="{3B6D5F15-D054-E14D-B548-E34124B4FC5D}">
      <dgm:prSet/>
      <dgm:spPr/>
      <dgm:t>
        <a:bodyPr/>
        <a:lstStyle/>
        <a:p>
          <a:endParaRPr lang="en-US"/>
        </a:p>
      </dgm:t>
    </dgm:pt>
    <dgm:pt modelId="{16054E28-66F7-A34C-A475-AD6CA2FEDFCE}">
      <dgm:prSet/>
      <dgm:spPr/>
      <dgm:t>
        <a:bodyPr/>
        <a:lstStyle/>
        <a:p>
          <a:r>
            <a:rPr lang="x-none" dirty="0"/>
            <a:t>Ra quyết định chẩn đoán và cấp cứu người bệnh đột quỵ</a:t>
          </a:r>
        </a:p>
      </dgm:t>
    </dgm:pt>
    <dgm:pt modelId="{CD19CF21-55C2-FC48-8E23-445A05D98ED6}" type="parTrans" cxnId="{6FAE5615-91C8-DB45-9B4D-E45195ECD080}">
      <dgm:prSet/>
      <dgm:spPr/>
      <dgm:t>
        <a:bodyPr/>
        <a:lstStyle/>
        <a:p>
          <a:endParaRPr lang="en-US"/>
        </a:p>
      </dgm:t>
    </dgm:pt>
    <dgm:pt modelId="{40E47631-C36B-9949-81A9-28813E36B615}" type="sibTrans" cxnId="{6FAE5615-91C8-DB45-9B4D-E45195ECD080}">
      <dgm:prSet/>
      <dgm:spPr/>
      <dgm:t>
        <a:bodyPr/>
        <a:lstStyle/>
        <a:p>
          <a:endParaRPr lang="en-US"/>
        </a:p>
      </dgm:t>
    </dgm:pt>
    <dgm:pt modelId="{979F0BF6-DA27-8C49-A678-6571E259ABFC}">
      <dgm:prSet/>
      <dgm:spPr/>
      <dgm:t>
        <a:bodyPr/>
        <a:lstStyle/>
        <a:p>
          <a:r>
            <a:rPr lang="x-none" dirty="0"/>
            <a:t>Chỉ định chăm sóc điều trị giai đoạn cấp</a:t>
          </a:r>
        </a:p>
      </dgm:t>
    </dgm:pt>
    <dgm:pt modelId="{0EFD9596-302A-A543-98B8-91EE6F047C40}" type="parTrans" cxnId="{5B3707A1-4638-4F4B-BF73-D651CA4B581C}">
      <dgm:prSet/>
      <dgm:spPr/>
      <dgm:t>
        <a:bodyPr/>
        <a:lstStyle/>
        <a:p>
          <a:endParaRPr lang="en-US"/>
        </a:p>
      </dgm:t>
    </dgm:pt>
    <dgm:pt modelId="{C39141AC-5182-0342-BFDE-B2C7A3912BD8}" type="sibTrans" cxnId="{5B3707A1-4638-4F4B-BF73-D651CA4B581C}">
      <dgm:prSet/>
      <dgm:spPr/>
      <dgm:t>
        <a:bodyPr/>
        <a:lstStyle/>
        <a:p>
          <a:endParaRPr lang="en-US"/>
        </a:p>
      </dgm:t>
    </dgm:pt>
    <dgm:pt modelId="{A0B752F4-BE41-6243-9F49-70466EBAE076}">
      <dgm:prSet/>
      <dgm:spPr/>
      <dgm:t>
        <a:bodyPr/>
        <a:lstStyle/>
        <a:p>
          <a:r>
            <a:rPr lang="x-none" dirty="0"/>
            <a:t>Thực hiện tầm soát và điều trị nguyên nhân</a:t>
          </a:r>
        </a:p>
      </dgm:t>
    </dgm:pt>
    <dgm:pt modelId="{41A5A56E-2D2E-9148-93F1-DA1A6743139E}" type="parTrans" cxnId="{7A68EE4C-F2D0-5748-BFF2-4B9D1F88BF93}">
      <dgm:prSet/>
      <dgm:spPr/>
      <dgm:t>
        <a:bodyPr/>
        <a:lstStyle/>
        <a:p>
          <a:endParaRPr lang="en-US"/>
        </a:p>
      </dgm:t>
    </dgm:pt>
    <dgm:pt modelId="{4E8D613B-DDC2-084E-8416-87F36C2AB77D}" type="sibTrans" cxnId="{7A68EE4C-F2D0-5748-BFF2-4B9D1F88BF93}">
      <dgm:prSet/>
      <dgm:spPr/>
      <dgm:t>
        <a:bodyPr/>
        <a:lstStyle/>
        <a:p>
          <a:endParaRPr lang="en-US"/>
        </a:p>
      </dgm:t>
    </dgm:pt>
    <dgm:pt modelId="{BEC80A5F-A2CC-AD43-A007-8BEFAD5D2DD9}" type="pres">
      <dgm:prSet presAssocID="{AC22E019-96D8-734E-8704-379A5DAD1AF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602E79D8-EBD3-D748-A6D2-8212B0B5CD51}" type="pres">
      <dgm:prSet presAssocID="{BF27CBB4-7B22-9B4A-9E56-D978731BFF98}" presName="composite" presStyleCnt="0"/>
      <dgm:spPr/>
    </dgm:pt>
    <dgm:pt modelId="{17FB30FA-1410-264D-87A8-E8B6F86B5A82}" type="pres">
      <dgm:prSet presAssocID="{BF27CBB4-7B22-9B4A-9E56-D978731BFF98}" presName="imgShp" presStyleLbl="fgImgPlace1" presStyleIdx="0" presStyleCnt="4" custLinFactX="-83344" custLinFactNeighborX="-100000" custLinFactNeighborY="-6581"/>
      <dgm:spPr/>
    </dgm:pt>
    <dgm:pt modelId="{239CA643-962B-0D4D-86A2-2CCC3C63ADEC}" type="pres">
      <dgm:prSet presAssocID="{BF27CBB4-7B22-9B4A-9E56-D978731BFF98}" presName="txShp" presStyleLbl="node1" presStyleIdx="0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074BBC0-AC3E-C140-8890-AB9DB7FE13D7}" type="pres">
      <dgm:prSet presAssocID="{A86CE813-9BA9-7D42-8AE2-AB65AE66A8AF}" presName="spacing" presStyleCnt="0"/>
      <dgm:spPr/>
    </dgm:pt>
    <dgm:pt modelId="{ED002D24-DB27-524A-AE7A-C3528107C914}" type="pres">
      <dgm:prSet presAssocID="{16054E28-66F7-A34C-A475-AD6CA2FEDFCE}" presName="composite" presStyleCnt="0"/>
      <dgm:spPr/>
    </dgm:pt>
    <dgm:pt modelId="{F2B7539B-CC8A-FE40-8E44-B2E198899794}" type="pres">
      <dgm:prSet presAssocID="{16054E28-66F7-A34C-A475-AD6CA2FEDFCE}" presName="imgShp" presStyleLbl="fgImgPlace1" presStyleIdx="1" presStyleCnt="4" custLinFactX="-83344" custLinFactNeighborX="-100000" custLinFactNeighborY="-6581"/>
      <dgm:spPr/>
    </dgm:pt>
    <dgm:pt modelId="{6D7B8632-A612-8C40-AFDC-81A437A2818F}" type="pres">
      <dgm:prSet presAssocID="{16054E28-66F7-A34C-A475-AD6CA2FEDFCE}" presName="txShp" presStyleLbl="node1" presStyleIdx="1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274BAB8-F14A-8047-B8E4-3225EA011411}" type="pres">
      <dgm:prSet presAssocID="{40E47631-C36B-9949-81A9-28813E36B615}" presName="spacing" presStyleCnt="0"/>
      <dgm:spPr/>
    </dgm:pt>
    <dgm:pt modelId="{6E7368C2-FF61-264C-8BE3-C9E6109A1BCE}" type="pres">
      <dgm:prSet presAssocID="{979F0BF6-DA27-8C49-A678-6571E259ABFC}" presName="composite" presStyleCnt="0"/>
      <dgm:spPr/>
    </dgm:pt>
    <dgm:pt modelId="{EC9BAF8E-4AF8-6448-81F2-31D6FB217634}" type="pres">
      <dgm:prSet presAssocID="{979F0BF6-DA27-8C49-A678-6571E259ABFC}" presName="imgShp" presStyleLbl="fgImgPlace1" presStyleIdx="2" presStyleCnt="4" custLinFactX="-83344" custLinFactNeighborX="-100000" custLinFactNeighborY="-6581"/>
      <dgm:spPr/>
    </dgm:pt>
    <dgm:pt modelId="{76F13A14-F9F3-6C4F-8900-2691F5701FB8}" type="pres">
      <dgm:prSet presAssocID="{979F0BF6-DA27-8C49-A678-6571E259ABFC}" presName="txShp" presStyleLbl="node1" presStyleIdx="2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623404-F1A9-DF47-9BF3-4C3E1507C254}" type="pres">
      <dgm:prSet presAssocID="{C39141AC-5182-0342-BFDE-B2C7A3912BD8}" presName="spacing" presStyleCnt="0"/>
      <dgm:spPr/>
    </dgm:pt>
    <dgm:pt modelId="{9073319F-991F-F449-B72C-03A022813832}" type="pres">
      <dgm:prSet presAssocID="{A0B752F4-BE41-6243-9F49-70466EBAE076}" presName="composite" presStyleCnt="0"/>
      <dgm:spPr/>
    </dgm:pt>
    <dgm:pt modelId="{EA920B50-ED5A-2D44-B9AE-45D570C519B8}" type="pres">
      <dgm:prSet presAssocID="{A0B752F4-BE41-6243-9F49-70466EBAE076}" presName="imgShp" presStyleLbl="fgImgPlace1" presStyleIdx="3" presStyleCnt="4" custLinFactX="-83344" custLinFactNeighborX="-100000" custLinFactNeighborY="-6581"/>
      <dgm:spPr/>
    </dgm:pt>
    <dgm:pt modelId="{A20043B0-EF09-D043-BE81-EF55ED709814}" type="pres">
      <dgm:prSet presAssocID="{A0B752F4-BE41-6243-9F49-70466EBAE076}" presName="txShp" presStyleLbl="node1" presStyleIdx="3" presStyleCnt="4" custScaleX="13896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6FAE5615-91C8-DB45-9B4D-E45195ECD080}" srcId="{AC22E019-96D8-734E-8704-379A5DAD1AF1}" destId="{16054E28-66F7-A34C-A475-AD6CA2FEDFCE}" srcOrd="1" destOrd="0" parTransId="{CD19CF21-55C2-FC48-8E23-445A05D98ED6}" sibTransId="{40E47631-C36B-9949-81A9-28813E36B615}"/>
    <dgm:cxn modelId="{3B6D5F15-D054-E14D-B548-E34124B4FC5D}" srcId="{AC22E019-96D8-734E-8704-379A5DAD1AF1}" destId="{BF27CBB4-7B22-9B4A-9E56-D978731BFF98}" srcOrd="0" destOrd="0" parTransId="{799A9B80-91A5-6148-B649-460318815FAC}" sibTransId="{A86CE813-9BA9-7D42-8AE2-AB65AE66A8AF}"/>
    <dgm:cxn modelId="{E8AC7354-C1B5-C544-93EE-8FDA50DC17B1}" type="presOf" srcId="{A0B752F4-BE41-6243-9F49-70466EBAE076}" destId="{A20043B0-EF09-D043-BE81-EF55ED709814}" srcOrd="0" destOrd="0" presId="urn:microsoft.com/office/officeart/2005/8/layout/vList3"/>
    <dgm:cxn modelId="{5B3707A1-4638-4F4B-BF73-D651CA4B581C}" srcId="{AC22E019-96D8-734E-8704-379A5DAD1AF1}" destId="{979F0BF6-DA27-8C49-A678-6571E259ABFC}" srcOrd="2" destOrd="0" parTransId="{0EFD9596-302A-A543-98B8-91EE6F047C40}" sibTransId="{C39141AC-5182-0342-BFDE-B2C7A3912BD8}"/>
    <dgm:cxn modelId="{7A68EE4C-F2D0-5748-BFF2-4B9D1F88BF93}" srcId="{AC22E019-96D8-734E-8704-379A5DAD1AF1}" destId="{A0B752F4-BE41-6243-9F49-70466EBAE076}" srcOrd="3" destOrd="0" parTransId="{41A5A56E-2D2E-9148-93F1-DA1A6743139E}" sibTransId="{4E8D613B-DDC2-084E-8416-87F36C2AB77D}"/>
    <dgm:cxn modelId="{A8467072-B1AB-2949-9854-BB8DDEF8DECC}" type="presOf" srcId="{16054E28-66F7-A34C-A475-AD6CA2FEDFCE}" destId="{6D7B8632-A612-8C40-AFDC-81A437A2818F}" srcOrd="0" destOrd="0" presId="urn:microsoft.com/office/officeart/2005/8/layout/vList3"/>
    <dgm:cxn modelId="{4D8F9BD4-045B-1443-8C2B-8411974699E8}" type="presOf" srcId="{AC22E019-96D8-734E-8704-379A5DAD1AF1}" destId="{BEC80A5F-A2CC-AD43-A007-8BEFAD5D2DD9}" srcOrd="0" destOrd="0" presId="urn:microsoft.com/office/officeart/2005/8/layout/vList3"/>
    <dgm:cxn modelId="{A2ACF8C8-64A5-9F43-A069-4594256DFBE9}" type="presOf" srcId="{BF27CBB4-7B22-9B4A-9E56-D978731BFF98}" destId="{239CA643-962B-0D4D-86A2-2CCC3C63ADEC}" srcOrd="0" destOrd="0" presId="urn:microsoft.com/office/officeart/2005/8/layout/vList3"/>
    <dgm:cxn modelId="{FEAA4C54-DA71-B948-91C1-BE8C5974B46B}" type="presOf" srcId="{979F0BF6-DA27-8C49-A678-6571E259ABFC}" destId="{76F13A14-F9F3-6C4F-8900-2691F5701FB8}" srcOrd="0" destOrd="0" presId="urn:microsoft.com/office/officeart/2005/8/layout/vList3"/>
    <dgm:cxn modelId="{98775AA5-2DDF-3B44-8E77-7840545FB7DC}" type="presParOf" srcId="{BEC80A5F-A2CC-AD43-A007-8BEFAD5D2DD9}" destId="{602E79D8-EBD3-D748-A6D2-8212B0B5CD51}" srcOrd="0" destOrd="0" presId="urn:microsoft.com/office/officeart/2005/8/layout/vList3"/>
    <dgm:cxn modelId="{C0E761FD-E34D-9948-A8F2-25B8F24D96A8}" type="presParOf" srcId="{602E79D8-EBD3-D748-A6D2-8212B0B5CD51}" destId="{17FB30FA-1410-264D-87A8-E8B6F86B5A82}" srcOrd="0" destOrd="0" presId="urn:microsoft.com/office/officeart/2005/8/layout/vList3"/>
    <dgm:cxn modelId="{66E5907B-23D8-D148-BD29-3DA1F86C38FD}" type="presParOf" srcId="{602E79D8-EBD3-D748-A6D2-8212B0B5CD51}" destId="{239CA643-962B-0D4D-86A2-2CCC3C63ADEC}" srcOrd="1" destOrd="0" presId="urn:microsoft.com/office/officeart/2005/8/layout/vList3"/>
    <dgm:cxn modelId="{FE3A9FF1-6961-2A4F-BC69-96DC5D2720BA}" type="presParOf" srcId="{BEC80A5F-A2CC-AD43-A007-8BEFAD5D2DD9}" destId="{0074BBC0-AC3E-C140-8890-AB9DB7FE13D7}" srcOrd="1" destOrd="0" presId="urn:microsoft.com/office/officeart/2005/8/layout/vList3"/>
    <dgm:cxn modelId="{FD6CE4EF-4693-A044-BC75-25837F99D338}" type="presParOf" srcId="{BEC80A5F-A2CC-AD43-A007-8BEFAD5D2DD9}" destId="{ED002D24-DB27-524A-AE7A-C3528107C914}" srcOrd="2" destOrd="0" presId="urn:microsoft.com/office/officeart/2005/8/layout/vList3"/>
    <dgm:cxn modelId="{1D261466-4BEC-F349-9325-46099AD3F85B}" type="presParOf" srcId="{ED002D24-DB27-524A-AE7A-C3528107C914}" destId="{F2B7539B-CC8A-FE40-8E44-B2E198899794}" srcOrd="0" destOrd="0" presId="urn:microsoft.com/office/officeart/2005/8/layout/vList3"/>
    <dgm:cxn modelId="{C044CF18-1978-4C49-8498-2CD6A065F987}" type="presParOf" srcId="{ED002D24-DB27-524A-AE7A-C3528107C914}" destId="{6D7B8632-A612-8C40-AFDC-81A437A2818F}" srcOrd="1" destOrd="0" presId="urn:microsoft.com/office/officeart/2005/8/layout/vList3"/>
    <dgm:cxn modelId="{3BEC7D1F-C713-9B4C-9E66-8DB55B3538EC}" type="presParOf" srcId="{BEC80A5F-A2CC-AD43-A007-8BEFAD5D2DD9}" destId="{E274BAB8-F14A-8047-B8E4-3225EA011411}" srcOrd="3" destOrd="0" presId="urn:microsoft.com/office/officeart/2005/8/layout/vList3"/>
    <dgm:cxn modelId="{BBD3EBA0-332A-DF4F-8DA8-3B802A5CE6F9}" type="presParOf" srcId="{BEC80A5F-A2CC-AD43-A007-8BEFAD5D2DD9}" destId="{6E7368C2-FF61-264C-8BE3-C9E6109A1BCE}" srcOrd="4" destOrd="0" presId="urn:microsoft.com/office/officeart/2005/8/layout/vList3"/>
    <dgm:cxn modelId="{EE46ACD9-A630-F348-A5B8-FC2493923B36}" type="presParOf" srcId="{6E7368C2-FF61-264C-8BE3-C9E6109A1BCE}" destId="{EC9BAF8E-4AF8-6448-81F2-31D6FB217634}" srcOrd="0" destOrd="0" presId="urn:microsoft.com/office/officeart/2005/8/layout/vList3"/>
    <dgm:cxn modelId="{7BEF70BA-07CA-B441-98AA-8340DCA929EA}" type="presParOf" srcId="{6E7368C2-FF61-264C-8BE3-C9E6109A1BCE}" destId="{76F13A14-F9F3-6C4F-8900-2691F5701FB8}" srcOrd="1" destOrd="0" presId="urn:microsoft.com/office/officeart/2005/8/layout/vList3"/>
    <dgm:cxn modelId="{72EBCCD0-F7AE-7846-9DD4-2148EEA7F44B}" type="presParOf" srcId="{BEC80A5F-A2CC-AD43-A007-8BEFAD5D2DD9}" destId="{3D623404-F1A9-DF47-9BF3-4C3E1507C254}" srcOrd="5" destOrd="0" presId="urn:microsoft.com/office/officeart/2005/8/layout/vList3"/>
    <dgm:cxn modelId="{3CAEB084-A182-574C-95C9-614D3631DE65}" type="presParOf" srcId="{BEC80A5F-A2CC-AD43-A007-8BEFAD5D2DD9}" destId="{9073319F-991F-F449-B72C-03A022813832}" srcOrd="6" destOrd="0" presId="urn:microsoft.com/office/officeart/2005/8/layout/vList3"/>
    <dgm:cxn modelId="{68CFD6FC-47B4-4449-815C-ABF3D1A5223B}" type="presParOf" srcId="{9073319F-991F-F449-B72C-03A022813832}" destId="{EA920B50-ED5A-2D44-B9AE-45D570C519B8}" srcOrd="0" destOrd="0" presId="urn:microsoft.com/office/officeart/2005/8/layout/vList3"/>
    <dgm:cxn modelId="{B897ABC3-F7BA-2245-92F1-88249AA18DDB}" type="presParOf" srcId="{9073319F-991F-F449-B72C-03A022813832}" destId="{A20043B0-EF09-D043-BE81-EF55ED70981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D715E-D31A-694C-B0A4-E1F426943AD9}">
      <dsp:nvSpPr>
        <dsp:cNvPr id="0" name=""/>
        <dsp:cNvSpPr/>
      </dsp:nvSpPr>
      <dsp:spPr>
        <a:xfrm>
          <a:off x="0" y="12528"/>
          <a:ext cx="7677997" cy="800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Chẩn đoán đột quỵ: Lâm sàng</a:t>
          </a:r>
        </a:p>
      </dsp:txBody>
      <dsp:txXfrm>
        <a:off x="23432" y="35960"/>
        <a:ext cx="6747097" cy="753168"/>
      </dsp:txXfrm>
    </dsp:sp>
    <dsp:sp modelId="{E07F63EB-196F-B24F-92BC-5DC645F90478}">
      <dsp:nvSpPr>
        <dsp:cNvPr id="0" name=""/>
        <dsp:cNvSpPr/>
      </dsp:nvSpPr>
      <dsp:spPr>
        <a:xfrm>
          <a:off x="643032" y="945492"/>
          <a:ext cx="7677997" cy="800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Loại trừ xuất huyết: CT scan</a:t>
          </a:r>
        </a:p>
      </dsp:txBody>
      <dsp:txXfrm>
        <a:off x="666464" y="968924"/>
        <a:ext cx="6468080" cy="753168"/>
      </dsp:txXfrm>
    </dsp:sp>
    <dsp:sp modelId="{80B3CCBE-1605-B448-A75F-FAC804C57105}">
      <dsp:nvSpPr>
        <dsp:cNvPr id="0" name=""/>
        <dsp:cNvSpPr/>
      </dsp:nvSpPr>
      <dsp:spPr>
        <a:xfrm>
          <a:off x="1276467" y="1890985"/>
          <a:ext cx="7677997" cy="800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Quyết định dùng rtPA tĩnh mạch: bảng kiểm</a:t>
          </a:r>
        </a:p>
      </dsp:txBody>
      <dsp:txXfrm>
        <a:off x="1299899" y="1914417"/>
        <a:ext cx="6477677" cy="753168"/>
      </dsp:txXfrm>
    </dsp:sp>
    <dsp:sp modelId="{EC2CA671-F182-8E40-8CF2-E69CADC4ACD7}">
      <dsp:nvSpPr>
        <dsp:cNvPr id="0" name=""/>
        <dsp:cNvSpPr/>
      </dsp:nvSpPr>
      <dsp:spPr>
        <a:xfrm>
          <a:off x="1919499" y="2836478"/>
          <a:ext cx="7677997" cy="800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Đánh giá quyết định can thiệp nội mạch: CTA</a:t>
          </a:r>
        </a:p>
      </dsp:txBody>
      <dsp:txXfrm>
        <a:off x="1942931" y="2859910"/>
        <a:ext cx="6468080" cy="753168"/>
      </dsp:txXfrm>
    </dsp:sp>
    <dsp:sp modelId="{8E9C075B-3168-4E44-931F-3C04B373F576}">
      <dsp:nvSpPr>
        <dsp:cNvPr id="0" name=""/>
        <dsp:cNvSpPr/>
      </dsp:nvSpPr>
      <dsp:spPr>
        <a:xfrm>
          <a:off x="7157976" y="612752"/>
          <a:ext cx="520021" cy="5200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7274981" y="612752"/>
        <a:ext cx="286011" cy="391316"/>
      </dsp:txXfrm>
    </dsp:sp>
    <dsp:sp modelId="{40428281-329B-B544-91C3-32A2DAA87B32}">
      <dsp:nvSpPr>
        <dsp:cNvPr id="0" name=""/>
        <dsp:cNvSpPr/>
      </dsp:nvSpPr>
      <dsp:spPr>
        <a:xfrm>
          <a:off x="7801008" y="1558244"/>
          <a:ext cx="520021" cy="5200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7918013" y="1558244"/>
        <a:ext cx="286011" cy="391316"/>
      </dsp:txXfrm>
    </dsp:sp>
    <dsp:sp modelId="{22BF8270-6454-DE40-B96D-C4602FF8912C}">
      <dsp:nvSpPr>
        <dsp:cNvPr id="0" name=""/>
        <dsp:cNvSpPr/>
      </dsp:nvSpPr>
      <dsp:spPr>
        <a:xfrm>
          <a:off x="8434443" y="2503737"/>
          <a:ext cx="520021" cy="5200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8551448" y="2503737"/>
        <a:ext cx="286011" cy="3913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D715E-D31A-694C-B0A4-E1F426943AD9}">
      <dsp:nvSpPr>
        <dsp:cNvPr id="0" name=""/>
        <dsp:cNvSpPr/>
      </dsp:nvSpPr>
      <dsp:spPr>
        <a:xfrm>
          <a:off x="0" y="23240"/>
          <a:ext cx="7677997" cy="800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Chẩn đoán đột quỵ: Lâm sàng</a:t>
          </a:r>
        </a:p>
      </dsp:txBody>
      <dsp:txXfrm>
        <a:off x="23432" y="46672"/>
        <a:ext cx="6747097" cy="753168"/>
      </dsp:txXfrm>
    </dsp:sp>
    <dsp:sp modelId="{E07F63EB-196F-B24F-92BC-5DC645F90478}">
      <dsp:nvSpPr>
        <dsp:cNvPr id="0" name=""/>
        <dsp:cNvSpPr/>
      </dsp:nvSpPr>
      <dsp:spPr>
        <a:xfrm>
          <a:off x="643032" y="945492"/>
          <a:ext cx="7677997" cy="800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Loại trừ xuất huyết: CT scan</a:t>
          </a:r>
        </a:p>
      </dsp:txBody>
      <dsp:txXfrm>
        <a:off x="666464" y="968924"/>
        <a:ext cx="6468080" cy="753168"/>
      </dsp:txXfrm>
    </dsp:sp>
    <dsp:sp modelId="{80B3CCBE-1605-B448-A75F-FAC804C57105}">
      <dsp:nvSpPr>
        <dsp:cNvPr id="0" name=""/>
        <dsp:cNvSpPr/>
      </dsp:nvSpPr>
      <dsp:spPr>
        <a:xfrm>
          <a:off x="1276467" y="1890985"/>
          <a:ext cx="7677997" cy="800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Quyết định dùng rtPA tĩnh mạch: bảng kiểm</a:t>
          </a:r>
        </a:p>
      </dsp:txBody>
      <dsp:txXfrm>
        <a:off x="1299899" y="1914417"/>
        <a:ext cx="6477677" cy="753168"/>
      </dsp:txXfrm>
    </dsp:sp>
    <dsp:sp modelId="{EC2CA671-F182-8E40-8CF2-E69CADC4ACD7}">
      <dsp:nvSpPr>
        <dsp:cNvPr id="0" name=""/>
        <dsp:cNvSpPr/>
      </dsp:nvSpPr>
      <dsp:spPr>
        <a:xfrm>
          <a:off x="1919499" y="2836478"/>
          <a:ext cx="7677997" cy="800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Đánh giá quyết định can thiệp nội mạch: CTA</a:t>
          </a:r>
        </a:p>
      </dsp:txBody>
      <dsp:txXfrm>
        <a:off x="1942931" y="2859910"/>
        <a:ext cx="6468080" cy="753168"/>
      </dsp:txXfrm>
    </dsp:sp>
    <dsp:sp modelId="{8E9C075B-3168-4E44-931F-3C04B373F576}">
      <dsp:nvSpPr>
        <dsp:cNvPr id="0" name=""/>
        <dsp:cNvSpPr/>
      </dsp:nvSpPr>
      <dsp:spPr>
        <a:xfrm>
          <a:off x="7157976" y="612752"/>
          <a:ext cx="520021" cy="5200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7274981" y="612752"/>
        <a:ext cx="286011" cy="391316"/>
      </dsp:txXfrm>
    </dsp:sp>
    <dsp:sp modelId="{40428281-329B-B544-91C3-32A2DAA87B32}">
      <dsp:nvSpPr>
        <dsp:cNvPr id="0" name=""/>
        <dsp:cNvSpPr/>
      </dsp:nvSpPr>
      <dsp:spPr>
        <a:xfrm>
          <a:off x="7801008" y="1558244"/>
          <a:ext cx="520021" cy="5200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7918013" y="1558244"/>
        <a:ext cx="286011" cy="391316"/>
      </dsp:txXfrm>
    </dsp:sp>
    <dsp:sp modelId="{22BF8270-6454-DE40-B96D-C4602FF8912C}">
      <dsp:nvSpPr>
        <dsp:cNvPr id="0" name=""/>
        <dsp:cNvSpPr/>
      </dsp:nvSpPr>
      <dsp:spPr>
        <a:xfrm>
          <a:off x="8434443" y="2503737"/>
          <a:ext cx="520021" cy="5200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8551448" y="2503737"/>
        <a:ext cx="286011" cy="3913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CA643-962B-0D4D-86A2-2CCC3C63ADEC}">
      <dsp:nvSpPr>
        <dsp:cNvPr id="0" name=""/>
        <dsp:cNvSpPr/>
      </dsp:nvSpPr>
      <dsp:spPr>
        <a:xfrm rot="10800000">
          <a:off x="400490" y="1874"/>
          <a:ext cx="9753593" cy="7613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74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Thực hiện được các bước tiếp cận người bệnh liệt nửa người</a:t>
          </a:r>
        </a:p>
      </dsp:txBody>
      <dsp:txXfrm rot="10800000">
        <a:off x="590832" y="1874"/>
        <a:ext cx="9563251" cy="761367"/>
      </dsp:txXfrm>
    </dsp:sp>
    <dsp:sp modelId="{17FB30FA-1410-264D-87A8-E8B6F86B5A82}">
      <dsp:nvSpPr>
        <dsp:cNvPr id="0" name=""/>
        <dsp:cNvSpPr/>
      </dsp:nvSpPr>
      <dsp:spPr>
        <a:xfrm>
          <a:off x="0" y="0"/>
          <a:ext cx="761367" cy="76136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B8632-A612-8C40-AFDC-81A437A2818F}">
      <dsp:nvSpPr>
        <dsp:cNvPr id="0" name=""/>
        <dsp:cNvSpPr/>
      </dsp:nvSpPr>
      <dsp:spPr>
        <a:xfrm rot="10800000">
          <a:off x="400490" y="959006"/>
          <a:ext cx="9753593" cy="7613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74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Ra quyết định chẩn đoán và cấp cứu người bệnh đột quỵ</a:t>
          </a:r>
        </a:p>
      </dsp:txBody>
      <dsp:txXfrm rot="10800000">
        <a:off x="590832" y="959006"/>
        <a:ext cx="9563251" cy="761367"/>
      </dsp:txXfrm>
    </dsp:sp>
    <dsp:sp modelId="{F2B7539B-CC8A-FE40-8E44-B2E198899794}">
      <dsp:nvSpPr>
        <dsp:cNvPr id="0" name=""/>
        <dsp:cNvSpPr/>
      </dsp:nvSpPr>
      <dsp:spPr>
        <a:xfrm>
          <a:off x="0" y="908900"/>
          <a:ext cx="761367" cy="76136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13A14-F9F3-6C4F-8900-2691F5701FB8}">
      <dsp:nvSpPr>
        <dsp:cNvPr id="0" name=""/>
        <dsp:cNvSpPr/>
      </dsp:nvSpPr>
      <dsp:spPr>
        <a:xfrm rot="10800000">
          <a:off x="400490" y="1916137"/>
          <a:ext cx="9753593" cy="7613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74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Chỉ định chăm sóc điều trị giai đoạn cấp</a:t>
          </a:r>
        </a:p>
      </dsp:txBody>
      <dsp:txXfrm rot="10800000">
        <a:off x="590832" y="1916137"/>
        <a:ext cx="9563251" cy="761367"/>
      </dsp:txXfrm>
    </dsp:sp>
    <dsp:sp modelId="{EC9BAF8E-4AF8-6448-81F2-31D6FB217634}">
      <dsp:nvSpPr>
        <dsp:cNvPr id="0" name=""/>
        <dsp:cNvSpPr/>
      </dsp:nvSpPr>
      <dsp:spPr>
        <a:xfrm>
          <a:off x="0" y="1866032"/>
          <a:ext cx="761367" cy="76136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043B0-EF09-D043-BE81-EF55ED709814}">
      <dsp:nvSpPr>
        <dsp:cNvPr id="0" name=""/>
        <dsp:cNvSpPr/>
      </dsp:nvSpPr>
      <dsp:spPr>
        <a:xfrm rot="10800000">
          <a:off x="400490" y="2873269"/>
          <a:ext cx="9753593" cy="7613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74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400" kern="1200" dirty="0"/>
            <a:t>Thực hiện tầm soát và điều trị nguyên nhân</a:t>
          </a:r>
        </a:p>
      </dsp:txBody>
      <dsp:txXfrm rot="10800000">
        <a:off x="590832" y="2873269"/>
        <a:ext cx="9563251" cy="761367"/>
      </dsp:txXfrm>
    </dsp:sp>
    <dsp:sp modelId="{EA920B50-ED5A-2D44-B9AE-45D570C519B8}">
      <dsp:nvSpPr>
        <dsp:cNvPr id="0" name=""/>
        <dsp:cNvSpPr/>
      </dsp:nvSpPr>
      <dsp:spPr>
        <a:xfrm>
          <a:off x="0" y="2823163"/>
          <a:ext cx="761367" cy="76136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0A9A7-08CF-FA43-9997-19180730EFB4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0D0CD-F63C-B340-A217-D44787EF5F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131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Ca đột quỵ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212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482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Chỉ giới thiệu thang điểm NIHSS dùng để đánh giá độ nặng đột quỵ, thấp nhất 0 điểm, cao nhất 42 điểm, càng lớn càng nặng</a:t>
            </a:r>
          </a:p>
          <a:p>
            <a:r>
              <a:rPr lang="x-none" dirty="0"/>
              <a:t>Các hình ảnh và câu chữ trong thang điểm để đánh giá ngôn ngữ thông hiểu, diễn đạt, định danh, lặp lại, phát âm (tìm dysarthria)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2712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: </a:t>
            </a:r>
            <a:r>
              <a:rPr lang="en-US" dirty="0" err="1"/>
              <a:t>cho</a:t>
            </a:r>
            <a:r>
              <a:rPr lang="en-US" dirty="0"/>
              <a:t> SV 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: </a:t>
            </a:r>
            <a:r>
              <a:rPr lang="en-US" dirty="0" err="1"/>
              <a:t>bỏ</a:t>
            </a:r>
            <a:r>
              <a:rPr lang="en-US" dirty="0"/>
              <a:t> qua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5224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: </a:t>
            </a:r>
            <a:r>
              <a:rPr lang="en-US" dirty="0" err="1"/>
              <a:t>cho</a:t>
            </a:r>
            <a:r>
              <a:rPr lang="en-US" dirty="0"/>
              <a:t> SV 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: </a:t>
            </a:r>
            <a:r>
              <a:rPr lang="en-US" dirty="0" err="1"/>
              <a:t>bỏ</a:t>
            </a:r>
            <a:r>
              <a:rPr lang="en-US" dirty="0"/>
              <a:t> qua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48531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468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Gọi một sinh viên nêu đặt vấn đề, sau đó sửa luôn, không thảo luận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77035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Sau khi đã đủ thông tin, bước này xác nhận lại chẩn đoán định khu đã gợi ý từ hai phần trước</a:t>
            </a:r>
          </a:p>
          <a:p>
            <a:r>
              <a:rPr lang="x-none" dirty="0"/>
              <a:t>Thực hiện nhanh: xác nhận tổn thương là trung ương</a:t>
            </a:r>
          </a:p>
          <a:p>
            <a:r>
              <a:rPr lang="x-none" dirty="0"/>
              <a:t>Xác định vị trí cụ thể vị trí tổn thương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77275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T</a:t>
            </a:r>
            <a:r>
              <a:rPr lang="en-US" dirty="0"/>
              <a:t>r</a:t>
            </a:r>
            <a:r>
              <a:rPr lang="x-none" dirty="0"/>
              <a:t>ong vòng 30 phút phải đến được phần này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6401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Hỏi SV xem với hình ảnh CT nhu mô não bình thường như thế này có giữ chẩn đoán đột quỵ hay không</a:t>
            </a:r>
          </a:p>
          <a:p>
            <a:r>
              <a:rPr lang="en-US" dirty="0"/>
              <a:t>N</a:t>
            </a:r>
            <a:r>
              <a:rPr lang="x-none" dirty="0"/>
              <a:t>hắc mục đích CT trong ĐQ cấp: loại trừ xuất huyết + tìm tổn thương nhồi </a:t>
            </a:r>
            <a:r>
              <a:rPr lang="x-none"/>
              <a:t>máu </a:t>
            </a:r>
            <a:r>
              <a:rPr lang="x-none" smtClean="0"/>
              <a:t>nặng</a:t>
            </a:r>
            <a:r>
              <a:rPr lang="en-US" smtClean="0"/>
              <a:t> =&gt;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 chỉ kì vọng loại trừ xuất huyết, chứ k hi vọng biết được vị trí nhồi máu đâu.</a:t>
            </a:r>
            <a:endParaRPr lang="x-none" dirty="0"/>
          </a:p>
          <a:p>
            <a:r>
              <a:rPr lang="x-none" dirty="0"/>
              <a:t>Nâng cao: có thấy dấu </a:t>
            </a:r>
            <a:r>
              <a:rPr lang="x-none"/>
              <a:t>bất </a:t>
            </a:r>
            <a:r>
              <a:rPr lang="x-none" smtClean="0"/>
              <a:t>thường </a:t>
            </a:r>
            <a:r>
              <a:rPr lang="x-none" dirty="0"/>
              <a:t>nào khác trên phim (dấu tăng đậm độ ĐM não giữa phải), chỉ dấu hiệu này, không mất thời gian </a:t>
            </a:r>
            <a:r>
              <a:rPr lang="x-none"/>
              <a:t>thảo </a:t>
            </a:r>
            <a:r>
              <a:rPr lang="x-none" smtClean="0"/>
              <a:t>luận</a:t>
            </a:r>
            <a:endParaRPr lang="en-US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=&gt;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 CT của mình (hình 1) có 1 góc trên bên T có vết tăng đậm độ ở vị trí mạch máu của động mạch não giữa P, thì đó là do tắt mạch máu, gây đông, nên mới dzị đó bạn hiền!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 tích hình CT: Tại sao trong CT chụp ra thì máu trong lòng mạch không thấy, nhưng khi xuất huyết não thì thấy máu liền? (</a:t>
            </a:r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máu lòng mạch không đông – tỉ trọng thấp, còn máu thoát mạch là đã đông – tăng tỉ trọng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07405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Giới thiệu bảng kiểm điều trị rtPA</a:t>
            </a:r>
          </a:p>
          <a:p>
            <a:pPr marL="171450" indent="-171450">
              <a:buFontTx/>
              <a:buChar char="-"/>
            </a:pPr>
            <a:r>
              <a:rPr lang="x-none" dirty="0"/>
              <a:t>Hầu hết là các chống chỉ định (tuyệt đối và tương đối)</a:t>
            </a:r>
          </a:p>
          <a:p>
            <a:pPr marL="171450" indent="-171450">
              <a:buFontTx/>
              <a:buChar char="-"/>
            </a:pPr>
            <a:r>
              <a:rPr lang="x-none" dirty="0"/>
              <a:t>Nhấn mạnh Nguyên tắc là nắm vững CCĐ, nhưng khi điều trị cần dựa vào bảng kiểm, không dựa vào trí nhớ</a:t>
            </a:r>
          </a:p>
          <a:p>
            <a:pPr marL="171450" indent="-171450">
              <a:buFontTx/>
              <a:buChar char="-"/>
            </a:pPr>
            <a:r>
              <a:rPr lang="x-none" dirty="0"/>
              <a:t>Nhấn mạnh các chống chỉ định quan trọng: xuất huyết nội sọ (nhờ CT); Huyết áp đo sớm vì có thể điều chỉnh để dùng thuốc tiêu sợi huyết.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827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N19-0423109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19490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Quy trình gồm 4 bước lớn</a:t>
            </a:r>
          </a:p>
          <a:p>
            <a:pPr marL="171450" indent="-171450">
              <a:buFontTx/>
              <a:buChar char="-"/>
            </a:pPr>
            <a:r>
              <a:rPr lang="x-none" dirty="0"/>
              <a:t>Chẩn đoán đột quỵ bằng lâm sàng, đã được thực hiện</a:t>
            </a:r>
          </a:p>
          <a:p>
            <a:pPr marL="171450" indent="-171450">
              <a:buFontTx/>
              <a:buChar char="-"/>
            </a:pPr>
            <a:r>
              <a:rPr lang="x-none" dirty="0"/>
              <a:t>Đã chụp CT scan loại trừ xuất huyết</a:t>
            </a:r>
          </a:p>
          <a:p>
            <a:pPr marL="171450" indent="-171450">
              <a:buFontTx/>
              <a:buChar char="-"/>
            </a:pPr>
            <a:r>
              <a:rPr lang="x-none" dirty="0"/>
              <a:t>Đánh giá bảng kiểm quyết định dùng rtPA: thoả hết trừ CCĐ đang dùng kháng đông uống Rivaroxaban (slide kế tiếp)</a:t>
            </a:r>
          </a:p>
          <a:p>
            <a:pPr marL="171450" indent="-171450">
              <a:buFontTx/>
              <a:buChar char="-"/>
            </a:pPr>
            <a:r>
              <a:rPr lang="x-none" dirty="0"/>
              <a:t>Chỉ còn khả năng can thiệp nội mạch: cần xác định mạch máu tắc </a:t>
            </a:r>
            <a:r>
              <a:rPr lang="x-none" dirty="0">
                <a:sym typeface="Wingdings" pitchFamily="2" charset="2"/>
              </a:rPr>
              <a:t> chụp CTA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52667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 có CCD TSH vì đang dùng kháng đông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4628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</a:t>
            </a:r>
            <a:r>
              <a:rPr lang="en-US" dirty="0"/>
              <a:t>TA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M1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giữa</a:t>
            </a:r>
            <a:endParaRPr lang="en-US" dirty="0"/>
          </a:p>
          <a:p>
            <a:r>
              <a:rPr lang="en-US" dirty="0"/>
              <a:t>CTA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bàng</a:t>
            </a:r>
            <a:r>
              <a:rPr lang="en-US" dirty="0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smtClean="0"/>
              <a:t>còn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,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smtClean="0"/>
              <a:t>nhiều</a:t>
            </a:r>
          </a:p>
          <a:p>
            <a:endParaRPr lang="en-US" smtClean="0"/>
          </a:p>
          <a:p>
            <a:pPr lvl="0"/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Nếu BN có chỉ định tiêu sợi huyết và can thiệp nội mạch thì có thể làm cả 2, vì 2 cái độc lập với nhau. Thường làm tiêu sợi huyết trước, vì cửa sổ time ngắn, không xâm lấn. Sau đó mình coi đến chỉ định can thiệp nội mạch.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Chú ý: Tiêu sợi huyết đã nghiên cứu là có tác dụng trên mọi cấp cứu đột quỵ nhồi máu, nhưng can thiệp thì thường là mạch máu lớn cơ!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Thường thì không đợi kết quả tiêu sợi huyết, mà ta sẽ xem xét và làm can thiệp nội mạch luôn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57559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- </a:t>
            </a:r>
            <a:r>
              <a:rPr lang="x-none" smtClean="0"/>
              <a:t>Hình </a:t>
            </a:r>
            <a:r>
              <a:rPr lang="x-none" dirty="0"/>
              <a:t>ảnh DSA trước và sau can thiệp </a:t>
            </a:r>
            <a:r>
              <a:rPr lang="x-none"/>
              <a:t>tái </a:t>
            </a:r>
            <a:r>
              <a:rPr lang="x-none" smtClean="0"/>
              <a:t>thông</a:t>
            </a:r>
            <a:endParaRPr lang="en-US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ất có sự tương thông với DSA và CT trong tắc DMNG đoạn M1, chạy tới đó nó tắc, nên CT thấy chỗ đó trắng bóc đó nha.</a:t>
            </a:r>
            <a:endParaRPr lang="vi-V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39424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A8B5A-B01E-0941-9FEE-56F7471937D6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896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Cho sinh viên vote, nhưng chưa cần giải thích, để sau thông tin bệnh sử, giải thích 1 lần luôn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5535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Clicker thảo luận (phiên bản dài) hoặc MCQ chọn nhiều câu đúng (phiên bản ngắn)</a:t>
            </a:r>
          </a:p>
          <a:p>
            <a:r>
              <a:rPr lang="x-none" dirty="0"/>
              <a:t>- Nhóm liệt đột ngột: Đột quỵ, chấn thương, động kinh liệt Todd</a:t>
            </a:r>
          </a:p>
          <a:p>
            <a:r>
              <a:rPr lang="x-none" dirty="0"/>
              <a:t>- Nhóm nhanh nhưng không đột ngột (cần phân biệt đột ngột): Viêm não (virus, huỷ myeline…), migraine liệt nửa người, hạ đường huyết</a:t>
            </a:r>
          </a:p>
          <a:p>
            <a:pPr marL="171450" indent="-171450">
              <a:buFontTx/>
              <a:buChar char="-"/>
            </a:pPr>
            <a:r>
              <a:rPr lang="x-none" dirty="0"/>
              <a:t>Nhóm liệt từ từ: khối choán chỗ nội sọ (u não, tụ máu dưới màng cứng mạn tính, áp xe não</a:t>
            </a:r>
          </a:p>
          <a:p>
            <a:pPr marL="0" indent="0">
              <a:buFontTx/>
              <a:buNone/>
            </a:pPr>
            <a:r>
              <a:rPr lang="x-none" dirty="0"/>
              <a:t>THẢO LUẬN CÁCH HỎI BỆNH SỬ XÁC ĐỊNH CÁC YẾU TỐ PHÂN BIỆT CÁC NHÓM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7346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Phiên bản dài (2 tiết): cho SV thảo luận nhóm, chọn 1-3 đại diện nhóm trả lời</a:t>
            </a:r>
          </a:p>
          <a:p>
            <a:r>
              <a:rPr lang="x-none" dirty="0"/>
              <a:t>Phiên bản ngắn (1 tiết): Cho vote MCQ, xung phong 1 nhóm giải thích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49790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Clicker thảo luận (phiên bản dài) hoặc MCQ chọn nhiều câu đúng (phiên bản ngắn)</a:t>
            </a:r>
          </a:p>
          <a:p>
            <a:r>
              <a:rPr lang="x-none" dirty="0"/>
              <a:t>- Nhóm liệt đột ngột: Đột quỵ, chấn thương, động kinh liệt Todd</a:t>
            </a:r>
          </a:p>
          <a:p>
            <a:r>
              <a:rPr lang="x-none" dirty="0"/>
              <a:t>- Nhóm nhanh nhưng không đột ngột (cần phân biệt đột ngột): Viêm não (virus, huỷ myeline…), migraine liệt nửa người, hạ đường huyết</a:t>
            </a:r>
          </a:p>
          <a:p>
            <a:pPr marL="171450" indent="-171450">
              <a:buFontTx/>
              <a:buChar char="-"/>
            </a:pPr>
            <a:r>
              <a:rPr lang="x-none" dirty="0"/>
              <a:t>Nhóm liệt từ từ: khối choán chỗ nội sọ (u não, tụ máu dưới màng cứng mạn tính, áp xe não</a:t>
            </a:r>
          </a:p>
          <a:p>
            <a:pPr marL="0" indent="0">
              <a:buFontTx/>
              <a:buNone/>
            </a:pPr>
            <a:r>
              <a:rPr lang="x-none" dirty="0"/>
              <a:t>THẢO LUẬN CÁCH HỎI BỆNH SỬ XÁC ĐỊNH CÁC YẾU TỐ PHÂN BIỆT CÁC NHÓM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39292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Clicker thảo luận (phiên bản dài) hoặc MCQ chọn nhiều câu đúng (phiên bản ngắn)</a:t>
            </a:r>
          </a:p>
          <a:p>
            <a:r>
              <a:rPr lang="x-none" dirty="0"/>
              <a:t>- Nhóm liệt đột ngột: Đột quỵ, chấn thương, động kinh liệt Todd</a:t>
            </a:r>
          </a:p>
          <a:p>
            <a:r>
              <a:rPr lang="x-none" dirty="0"/>
              <a:t>- Nhóm nhanh nhưng không đột ngột (cần phân biệt đột ngột): Viêm não (virus, huỷ myeline…), migraine liệt nửa người, hạ đường huyết</a:t>
            </a:r>
          </a:p>
          <a:p>
            <a:pPr marL="171450" indent="-171450">
              <a:buFontTx/>
              <a:buChar char="-"/>
            </a:pPr>
            <a:r>
              <a:rPr lang="x-none" dirty="0"/>
              <a:t>Nhóm liệt từ từ: khối choán chỗ nội sọ (u não, tụ máu dưới màng cứng mạn tính, áp xe não</a:t>
            </a:r>
          </a:p>
          <a:p>
            <a:pPr marL="0" indent="0">
              <a:buFontTx/>
              <a:buNone/>
            </a:pPr>
            <a:r>
              <a:rPr lang="x-none" dirty="0"/>
              <a:t>THẢO LUẬN CÁCH HỎI BỆNH SỬ XÁC ĐỊNH CÁC YẾU TỐ PHÂN BIỆT CÁC NHÓM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88598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sym typeface="Wingdings" pitchFamily="2" charset="2"/>
              </a:rPr>
              <a:t>Có méo miệng # liệt VII  tổn thương từ cầu não cao trở lên</a:t>
            </a:r>
            <a:endParaRPr lang="x-none" dirty="0"/>
          </a:p>
          <a:p>
            <a:endParaRPr lang="x-none" dirty="0"/>
          </a:p>
          <a:p>
            <a:r>
              <a:rPr lang="x-none" dirty="0"/>
              <a:t>Thông tin bệnh sử: đột ngột </a:t>
            </a:r>
            <a:r>
              <a:rPr lang="x-none" dirty="0">
                <a:sym typeface="Wingdings" pitchFamily="2" charset="2"/>
              </a:rPr>
              <a:t> đột quỵ, xác định thêm nghi vấn có cơn động kinh hoặc ngã ngang có chấn thương không, hạ đường huyết ít nghĩ nhưng cần phải kiểm tra bằng ĐHMM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47687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Câu hỏi thảo luận: </a:t>
            </a:r>
          </a:p>
          <a:p>
            <a:pPr marL="171450" indent="-171450">
              <a:buFontTx/>
              <a:buChar char="-"/>
            </a:pPr>
            <a:r>
              <a:rPr lang="x-none" dirty="0"/>
              <a:t>Rung nhĩ là nguồn gốc tạo huyết khối gây lấp mạch não</a:t>
            </a:r>
          </a:p>
          <a:p>
            <a:pPr marL="171450" indent="-171450">
              <a:buFontTx/>
              <a:buChar char="-"/>
            </a:pPr>
            <a:r>
              <a:rPr lang="x-none" dirty="0"/>
              <a:t>Van tim nhân tạo cũng là nguồn huyết khối gây lấp mạch</a:t>
            </a:r>
          </a:p>
          <a:p>
            <a:pPr marL="171450" indent="-171450">
              <a:buFontTx/>
              <a:buChar char="-"/>
            </a:pPr>
            <a:r>
              <a:rPr lang="x-none" dirty="0"/>
              <a:t>Kháng đông dùng không đều đặn, có thể tăng nguy cơ lấp mạch</a:t>
            </a:r>
          </a:p>
          <a:p>
            <a:pPr marL="171450" indent="-171450">
              <a:buFontTx/>
              <a:buChar char="-"/>
            </a:pPr>
            <a:r>
              <a:rPr lang="x-none" dirty="0"/>
              <a:t>Ngược lại, dùng kháng đông có nguy cơ xuất huyết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0D0CD-F63C-B340-A217-D44787EF5F55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4174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9450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5879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9977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3936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4444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1333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84851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338147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848510"/>
            <a:ext cx="10554574" cy="43178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34626" y="6345919"/>
            <a:ext cx="1343706" cy="365125"/>
          </a:xfrm>
        </p:spPr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14" y="6345919"/>
            <a:ext cx="8644320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8331" y="6220445"/>
            <a:ext cx="1062155" cy="490599"/>
          </a:xfrm>
        </p:spPr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D915B85A-8364-3145-AEB8-458084B1F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3128" y="283214"/>
            <a:ext cx="1080316" cy="10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8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324912E4-2379-EA4E-B574-0A32E3E6B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5300" y="392255"/>
            <a:ext cx="1080316" cy="10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3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848510"/>
            <a:ext cx="5185873" cy="41928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848510"/>
            <a:ext cx="5194583" cy="419285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62978" y="6302097"/>
            <a:ext cx="1343706" cy="365125"/>
          </a:xfrm>
        </p:spPr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866" y="6302097"/>
            <a:ext cx="8644320" cy="365125"/>
          </a:xfrm>
        </p:spPr>
        <p:txBody>
          <a:bodyPr/>
          <a:lstStyle/>
          <a:p>
            <a:endParaRPr lang="x-non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6683" y="6176623"/>
            <a:ext cx="1062155" cy="490599"/>
          </a:xfrm>
        </p:spPr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  <p:sp>
        <p:nvSpPr>
          <p:cNvPr id="10" name="Freeform 6">
            <a:extLst>
              <a:ext uri="{FF2B5EF4-FFF2-40B4-BE49-F238E27FC236}">
                <a16:creationId xmlns="" xmlns:a16="http://schemas.microsoft.com/office/drawing/2014/main" id="{6BDC1651-A9C3-F34A-8AC0-533773B07312}"/>
              </a:ext>
            </a:extLst>
          </p:cNvPr>
          <p:cNvSpPr/>
          <p:nvPr userDrawn="1"/>
        </p:nvSpPr>
        <p:spPr bwMode="auto">
          <a:xfrm>
            <a:off x="0" y="0"/>
            <a:ext cx="12192000" cy="184851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D72EDAA5-22B2-DF49-A9C2-15E4BD8FD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38147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E8CAE8BD-0A11-BB43-8609-7B1AA6C43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3128" y="283214"/>
            <a:ext cx="1080316" cy="10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2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75584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528956"/>
            <a:ext cx="5189856" cy="35124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175584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528956"/>
            <a:ext cx="5194583" cy="35124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334626" y="6264504"/>
            <a:ext cx="1343706" cy="365125"/>
          </a:xfrm>
        </p:spPr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1514" y="6264504"/>
            <a:ext cx="8644320" cy="365125"/>
          </a:xfrm>
        </p:spPr>
        <p:txBody>
          <a:bodyPr/>
          <a:lstStyle/>
          <a:p>
            <a:endParaRPr lang="x-non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78331" y="6139030"/>
            <a:ext cx="1062155" cy="490599"/>
          </a:xfrm>
        </p:spPr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  <p:sp>
        <p:nvSpPr>
          <p:cNvPr id="12" name="Freeform 6">
            <a:extLst>
              <a:ext uri="{FF2B5EF4-FFF2-40B4-BE49-F238E27FC236}">
                <a16:creationId xmlns="" xmlns:a16="http://schemas.microsoft.com/office/drawing/2014/main" id="{9021779E-E2C3-3047-A465-44B30F882B9B}"/>
              </a:ext>
            </a:extLst>
          </p:cNvPr>
          <p:cNvSpPr/>
          <p:nvPr userDrawn="1"/>
        </p:nvSpPr>
        <p:spPr bwMode="auto">
          <a:xfrm>
            <a:off x="0" y="0"/>
            <a:ext cx="12192000" cy="184851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51ABAE-6A59-1B4B-AAAF-84524083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38147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3D6882E-1968-444E-8680-874ACD474A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3128" y="283214"/>
            <a:ext cx="1080316" cy="10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346349" y="6256460"/>
            <a:ext cx="1343706" cy="318326"/>
          </a:xfrm>
        </p:spPr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237" y="6256460"/>
            <a:ext cx="8644320" cy="318326"/>
          </a:xfr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90054" y="6147068"/>
            <a:ext cx="1062155" cy="427718"/>
          </a:xfrm>
        </p:spPr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Freeform 6">
            <a:extLst>
              <a:ext uri="{FF2B5EF4-FFF2-40B4-BE49-F238E27FC236}">
                <a16:creationId xmlns="" xmlns:a16="http://schemas.microsoft.com/office/drawing/2014/main" id="{CC7E8CFC-B1A4-9B43-A6FE-62F27D689584}"/>
              </a:ext>
            </a:extLst>
          </p:cNvPr>
          <p:cNvSpPr/>
          <p:nvPr userDrawn="1"/>
        </p:nvSpPr>
        <p:spPr bwMode="auto">
          <a:xfrm>
            <a:off x="0" y="0"/>
            <a:ext cx="12192000" cy="184851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7725DA61-F693-6949-AE11-462821EC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38147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B4043BD0-C69E-3642-917D-755AE4601E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3128" y="283214"/>
            <a:ext cx="1080316" cy="10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4780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4676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8646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1711569"/>
            <a:ext cx="10563285" cy="41472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F0AD42F-4A22-F14A-89EF-FE7737BD4C5B}" type="datetimeFigureOut">
              <a:rPr lang="x-none" smtClean="0"/>
              <a:t>1/14/2021</a:t>
            </a:fld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6208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9B1FDE-2D3D-2548-B168-ECF1F0B66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/>
              <a:t>Ca lâm sàng liệt nửa người - 1</a:t>
            </a:r>
            <a:br>
              <a:rPr lang="x-none" dirty="0"/>
            </a:br>
            <a:r>
              <a:rPr lang="x-none" dirty="0"/>
              <a:t>(Đột quỵ TMCB)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A22BE86-913F-3640-A1D1-7924EDC34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412" y="5235683"/>
            <a:ext cx="9715501" cy="1478071"/>
          </a:xfrm>
        </p:spPr>
        <p:txBody>
          <a:bodyPr>
            <a:normAutofit fontScale="92500" lnSpcReduction="10000"/>
          </a:bodyPr>
          <a:lstStyle/>
          <a:p>
            <a:r>
              <a:rPr lang="x-none" dirty="0"/>
              <a:t>	TS Nguyễn Bá Thắng</a:t>
            </a:r>
          </a:p>
          <a:p>
            <a:r>
              <a:rPr lang="x-none" dirty="0"/>
              <a:t>	ThS Ngô Minh Triết, ThS Phạm Thành Trung</a:t>
            </a:r>
          </a:p>
          <a:p>
            <a:r>
              <a:rPr lang="x-none" dirty="0"/>
              <a:t>Bộ môn Thần Kinh, Đại Học Y Dược TP Hồ Chí Minh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9ACF72D5-4026-0C4F-B66C-600B8A87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4" y="5004016"/>
            <a:ext cx="1709738" cy="17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21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A6E648F-FE19-564D-99A1-0624355F0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580" y="1848508"/>
            <a:ext cx="4040736" cy="41928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x-none" dirty="0"/>
              <a:t>Mạch máu (đột quỵ)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Chấn thương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Viêm, nhiễm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Hạ đường huyết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Khối choán chỗ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Động kinh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Migraine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5A2033-1BC7-6046-9FC9-621161A8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31416"/>
            <a:ext cx="10571998" cy="970450"/>
          </a:xfrm>
        </p:spPr>
        <p:txBody>
          <a:bodyPr/>
          <a:lstStyle/>
          <a:p>
            <a:r>
              <a:rPr lang="x-none" dirty="0"/>
              <a:t>Các loại bệnh gây liệt nửa người (giả thuyết chẩn đoán)?</a:t>
            </a:r>
          </a:p>
        </p:txBody>
      </p:sp>
    </p:spTree>
    <p:extLst>
      <p:ext uri="{BB962C8B-B14F-4D97-AF65-F5344CB8AC3E}">
        <p14:creationId xmlns:p14="http://schemas.microsoft.com/office/powerpoint/2010/main" val="2169398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A6E648F-FE19-564D-99A1-0624355F0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580" y="1848508"/>
            <a:ext cx="4040736" cy="41928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x-none" dirty="0"/>
              <a:t>Mạch máu (đột quỵ)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Chấn thương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Viêm, nhiễm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Hạ đường huyết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Khối choán chỗ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Động kinh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Migraine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EDC95643-F01A-BE46-8D4F-D80500442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2316" y="1848509"/>
            <a:ext cx="3190504" cy="4671343"/>
          </a:xfrm>
        </p:spPr>
        <p:txBody>
          <a:bodyPr>
            <a:normAutofit fontScale="92500"/>
          </a:bodyPr>
          <a:lstStyle/>
          <a:p>
            <a:r>
              <a:rPr lang="x-none" dirty="0"/>
              <a:t>Đột ngột: </a:t>
            </a:r>
          </a:p>
          <a:p>
            <a:pPr lvl="1"/>
            <a:r>
              <a:rPr lang="x-none" dirty="0"/>
              <a:t>Đột quỵ</a:t>
            </a:r>
          </a:p>
          <a:p>
            <a:pPr lvl="1"/>
            <a:r>
              <a:rPr lang="x-none" dirty="0"/>
              <a:t>Chấn thương sọ não</a:t>
            </a:r>
          </a:p>
          <a:p>
            <a:r>
              <a:rPr lang="x-none" dirty="0"/>
              <a:t>Đột ngột thoáng qua: </a:t>
            </a:r>
          </a:p>
          <a:p>
            <a:pPr lvl="1"/>
            <a:r>
              <a:rPr lang="x-none" dirty="0"/>
              <a:t>Cơn thoáng TMN</a:t>
            </a:r>
          </a:p>
          <a:p>
            <a:pPr lvl="1"/>
            <a:r>
              <a:rPr lang="x-none" dirty="0"/>
              <a:t>Động kinh</a:t>
            </a:r>
          </a:p>
          <a:p>
            <a:pPr lvl="1"/>
            <a:r>
              <a:rPr lang="x-none" dirty="0"/>
              <a:t>Migraine liệt nửa người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5A2033-1BC7-6046-9FC9-621161A8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Nhắc lại: các loại bệnh gây liệt nửa người (giả thuyết chẩn đoán)?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="" xmlns:a16="http://schemas.microsoft.com/office/drawing/2014/main" id="{7A6D7208-5A43-4243-9DB4-EEE4F0A3FE0A}"/>
              </a:ext>
            </a:extLst>
          </p:cNvPr>
          <p:cNvSpPr txBox="1">
            <a:spLocks/>
          </p:cNvSpPr>
          <p:nvPr/>
        </p:nvSpPr>
        <p:spPr>
          <a:xfrm>
            <a:off x="8233873" y="1848509"/>
            <a:ext cx="3689683" cy="4671343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dirty="0"/>
              <a:t>Nhanh:</a:t>
            </a:r>
          </a:p>
          <a:p>
            <a:pPr lvl="1"/>
            <a:r>
              <a:rPr lang="x-none" dirty="0"/>
              <a:t>Viêm não</a:t>
            </a:r>
          </a:p>
          <a:p>
            <a:pPr lvl="1"/>
            <a:r>
              <a:rPr lang="x-none" dirty="0"/>
              <a:t>Huỷ myeline</a:t>
            </a:r>
          </a:p>
          <a:p>
            <a:pPr lvl="1"/>
            <a:r>
              <a:rPr lang="x-none" dirty="0"/>
              <a:t>Hạ đường huyết</a:t>
            </a:r>
          </a:p>
          <a:p>
            <a:r>
              <a:rPr lang="x-none" dirty="0"/>
              <a:t>Từ từ:</a:t>
            </a:r>
          </a:p>
          <a:p>
            <a:pPr lvl="1"/>
            <a:r>
              <a:rPr lang="x-none" dirty="0"/>
              <a:t>U não</a:t>
            </a:r>
          </a:p>
          <a:p>
            <a:pPr lvl="1"/>
            <a:r>
              <a:rPr lang="x-none" dirty="0"/>
              <a:t>Tụ máu DMC mạn</a:t>
            </a:r>
          </a:p>
          <a:p>
            <a:pPr lvl="1"/>
            <a:r>
              <a:rPr lang="x-none" dirty="0"/>
              <a:t>Áp xe não</a:t>
            </a:r>
          </a:p>
        </p:txBody>
      </p:sp>
    </p:spTree>
    <p:extLst>
      <p:ext uri="{BB962C8B-B14F-4D97-AF65-F5344CB8AC3E}">
        <p14:creationId xmlns:p14="http://schemas.microsoft.com/office/powerpoint/2010/main" val="12435467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uiExpand="1" build="p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3D67907F-3369-BA4D-837D-6C0950736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1765" y="1848510"/>
            <a:ext cx="5720233" cy="4439748"/>
          </a:xfrm>
        </p:spPr>
        <p:txBody>
          <a:bodyPr>
            <a:normAutofit/>
          </a:bodyPr>
          <a:lstStyle/>
          <a:p>
            <a:r>
              <a:rPr lang="x-none" dirty="0"/>
              <a:t>Chẩn đoán</a:t>
            </a:r>
          </a:p>
          <a:p>
            <a:pPr lvl="1"/>
            <a:r>
              <a:rPr lang="x-none" dirty="0"/>
              <a:t>Mạch máu (đột quỵ)</a:t>
            </a:r>
          </a:p>
          <a:p>
            <a:pPr lvl="1"/>
            <a:r>
              <a:rPr lang="x-none" dirty="0"/>
              <a:t>Động kinh: hỏi thêm</a:t>
            </a:r>
          </a:p>
          <a:p>
            <a:pPr lvl="1"/>
            <a:r>
              <a:rPr lang="x-none" dirty="0"/>
              <a:t>Chấn thương: hỏi thêm, nếu có thì là NN hay hậu quả</a:t>
            </a:r>
          </a:p>
          <a:p>
            <a:pPr lvl="1"/>
            <a:r>
              <a:rPr lang="x-none" dirty="0"/>
              <a:t>Hạ đường huyết: ít nghĩ, nhưng phải check ĐHMM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85572F-EA20-4048-955E-7A97A1E8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Các vị trí tổn thương </a:t>
            </a:r>
            <a:br>
              <a:rPr lang="x-none" dirty="0"/>
            </a:br>
            <a:r>
              <a:rPr lang="x-none" dirty="0"/>
              <a:t>						và giả thuyết chẩn đoán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DB631EB-91DD-3647-8145-8F843DDDC3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22467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9EA3EE-AE7A-1D41-9AD2-66D33D73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51" y="397761"/>
            <a:ext cx="10155869" cy="970450"/>
          </a:xfrm>
        </p:spPr>
        <p:txBody>
          <a:bodyPr/>
          <a:lstStyle/>
          <a:p>
            <a:r>
              <a:rPr lang="x-none" dirty="0"/>
              <a:t>3. Tiền sử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D16209-BE1A-BB43-8AF5-FAC85EFA8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1971766"/>
            <a:ext cx="10554574" cy="4078152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Rung nhĩ do hở van 2 lá, thay van 2 lá năm 1995, </a:t>
            </a:r>
          </a:p>
          <a:p>
            <a:pPr lvl="1"/>
            <a:r>
              <a:rPr lang="vi-VN" dirty="0"/>
              <a:t>Dùng Sintrom đến 2 tháng trước không kiểm soát được INR ( BN có 1 đợt XHTH)</a:t>
            </a:r>
          </a:p>
          <a:p>
            <a:pPr lvl="1"/>
            <a:r>
              <a:rPr lang="vi-VN" dirty="0"/>
              <a:t>Sau đó bệnh nhân được chuyển sang dùng Xarelto 15mg 1v/ngày </a:t>
            </a:r>
          </a:p>
          <a:p>
            <a:pPr lvl="1"/>
            <a:r>
              <a:rPr lang="vi-VN" dirty="0"/>
              <a:t>Cách 6 ngày, BN ngưng Xarelto để nhổ răng, mới uống lại ngày NV </a:t>
            </a:r>
          </a:p>
          <a:p>
            <a:r>
              <a:rPr lang="vi-VN" dirty="0"/>
              <a:t>Không ghi nhận tiền căn khác</a:t>
            </a:r>
          </a:p>
          <a:p>
            <a:endParaRPr lang="vi-VN" dirty="0"/>
          </a:p>
          <a:p>
            <a:r>
              <a:rPr lang="vi-VN" dirty="0"/>
              <a:t>Câu hỏi thảo luận ngắn: Tiền căn rung nhĩ, thay van, và dùng thuốc kháng đông có khả năng liên quan gì tới bệnh hiện tại của bà C?</a:t>
            </a:r>
            <a:endParaRPr lang="x-none" dirty="0"/>
          </a:p>
        </p:txBody>
      </p:sp>
      <p:sp>
        <p:nvSpPr>
          <p:cNvPr id="4" name="Hexagon 3">
            <a:extLst>
              <a:ext uri="{FF2B5EF4-FFF2-40B4-BE49-F238E27FC236}">
                <a16:creationId xmlns="" xmlns:a16="http://schemas.microsoft.com/office/drawing/2014/main" id="{9CCAF5E3-E004-8545-B215-6755303E566D}"/>
              </a:ext>
            </a:extLst>
          </p:cNvPr>
          <p:cNvSpPr/>
          <p:nvPr/>
        </p:nvSpPr>
        <p:spPr>
          <a:xfrm>
            <a:off x="10810150" y="428344"/>
            <a:ext cx="1126274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2238262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72016F-7466-D44D-B459-8C9C44AD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4. Khám thực thể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EB0300-CFB0-9C46-9461-378D0B540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15514"/>
            <a:ext cx="10571998" cy="4819693"/>
          </a:xfrm>
        </p:spPr>
        <p:txBody>
          <a:bodyPr>
            <a:normAutofit fontScale="85000" lnSpcReduction="20000"/>
          </a:bodyPr>
          <a:lstStyle/>
          <a:p>
            <a:r>
              <a:rPr lang="vi-VN" dirty="0"/>
              <a:t>Khám lúc NV (11g47 ngày 29/12/20xx): </a:t>
            </a:r>
          </a:p>
          <a:p>
            <a:r>
              <a:rPr lang="vi-VN" dirty="0"/>
              <a:t>Sinh hiệu ổn, </a:t>
            </a:r>
            <a:r>
              <a:rPr lang="vi-VN" dirty="0">
                <a:solidFill>
                  <a:srgbClr val="FF0000"/>
                </a:solidFill>
              </a:rPr>
              <a:t>HA 140/90 mmHg</a:t>
            </a:r>
          </a:p>
          <a:p>
            <a:r>
              <a:rPr lang="vi-VN" dirty="0"/>
              <a:t>Nội khoa tổng quát không bất thường</a:t>
            </a:r>
          </a:p>
          <a:p>
            <a:r>
              <a:rPr lang="vi-VN" dirty="0"/>
              <a:t>BN tỉnh, tiếp xúc tốt </a:t>
            </a:r>
          </a:p>
          <a:p>
            <a:r>
              <a:rPr lang="vi-VN" dirty="0"/>
              <a:t>Nói đớ - </a:t>
            </a:r>
            <a:r>
              <a:rPr lang="vi-VN" dirty="0">
                <a:solidFill>
                  <a:srgbClr val="FF0000"/>
                </a:solidFill>
              </a:rPr>
              <a:t>dysarthria</a:t>
            </a:r>
          </a:p>
          <a:p>
            <a:r>
              <a:rPr lang="vi-VN" dirty="0">
                <a:solidFill>
                  <a:srgbClr val="0070C0"/>
                </a:solidFill>
              </a:rPr>
              <a:t>Liệt VII trung ương (T) </a:t>
            </a:r>
          </a:p>
          <a:p>
            <a:r>
              <a:rPr lang="vi-VN" dirty="0">
                <a:solidFill>
                  <a:srgbClr val="0070C0"/>
                </a:solidFill>
              </a:rPr>
              <a:t>Bán manh đồng danh bên (T)</a:t>
            </a:r>
          </a:p>
          <a:p>
            <a:r>
              <a:rPr lang="vi-VN" dirty="0">
                <a:solidFill>
                  <a:srgbClr val="0070C0"/>
                </a:solidFill>
              </a:rPr>
              <a:t>Liệt 1/2 (T) sức cơ 0/5 , Babinski (+) bên (T)</a:t>
            </a:r>
            <a:r>
              <a:rPr lang="vi-VN" dirty="0"/>
              <a:t> </a:t>
            </a:r>
          </a:p>
          <a:p>
            <a:r>
              <a:rPr lang="vi-VN" dirty="0"/>
              <a:t>Không rối loạn cảm giác, Không rối loạn cơ vòng </a:t>
            </a:r>
          </a:p>
          <a:p>
            <a:r>
              <a:rPr lang="vi-VN" dirty="0"/>
              <a:t>Dấu màng não (-), Dấu tiểu não (-) </a:t>
            </a:r>
          </a:p>
          <a:p>
            <a:r>
              <a:rPr lang="vi-VN" dirty="0"/>
              <a:t>NIHSS: 14đ (Liệt tay 4 - Chân 4 - Liệt VII 2 - Bán manh 2 - Nói đớ 2)</a:t>
            </a:r>
            <a:endParaRPr lang="x-none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1DAF876-9409-6C4A-8005-FE8ECA4240D8}"/>
              </a:ext>
            </a:extLst>
          </p:cNvPr>
          <p:cNvSpPr txBox="1"/>
          <p:nvPr/>
        </p:nvSpPr>
        <p:spPr>
          <a:xfrm>
            <a:off x="5219730" y="65637"/>
            <a:ext cx="343575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dirty="0"/>
              <a:t>Nguyễn TC - Nữ – 1957</a:t>
            </a:r>
          </a:p>
          <a:p>
            <a:r>
              <a:rPr lang="vi-VN" dirty="0"/>
              <a:t>Nơi ở: Long An</a:t>
            </a:r>
          </a:p>
          <a:p>
            <a:r>
              <a:rPr lang="vi-VN" dirty="0"/>
              <a:t>NV ngày 29/12/20xx, lúc 11h30</a:t>
            </a:r>
          </a:p>
          <a:p>
            <a:r>
              <a:rPr lang="vi-VN" dirty="0"/>
              <a:t>Lý do nhập viện: Yếu nửa người trái đột ngột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7641A7-8235-5E47-B102-BC514B9B63B8}"/>
              </a:ext>
            </a:extLst>
          </p:cNvPr>
          <p:cNvSpPr txBox="1"/>
          <p:nvPr/>
        </p:nvSpPr>
        <p:spPr>
          <a:xfrm>
            <a:off x="8776010" y="65637"/>
            <a:ext cx="3299080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dirty="0"/>
              <a:t>Khoảng 9g30 sáng ngày 29/12 người nhà thấy người bệnh đang sinh hoạt thì đột ngột yếu 1/2 (T), ngã ngang, nói đớ, méo miệng, vẫn tỉnh táo. </a:t>
            </a:r>
          </a:p>
          <a:p>
            <a:r>
              <a:rPr lang="vi-VN" dirty="0"/>
              <a:t>Trong quá trình bệnh, BN không sốt, không co giật, hoàn toàn tỉnh táo </a:t>
            </a:r>
          </a:p>
          <a:p>
            <a:r>
              <a:rPr lang="vi-VN" dirty="0"/>
              <a:t>Người bệnh được đưa đến NV</a:t>
            </a:r>
          </a:p>
          <a:p>
            <a:r>
              <a:rPr lang="x-none" dirty="0"/>
              <a:t>Vào cấp cứu lúc 11 giờ 30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="" xmlns:a16="http://schemas.microsoft.com/office/drawing/2014/main" id="{E05CA25C-1D6D-3F45-BEB2-94E19E8AE1FB}"/>
              </a:ext>
            </a:extLst>
          </p:cNvPr>
          <p:cNvSpPr/>
          <p:nvPr/>
        </p:nvSpPr>
        <p:spPr>
          <a:xfrm>
            <a:off x="0" y="65637"/>
            <a:ext cx="1126274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986408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4A1A20-8324-854C-B415-ED959147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Thang điểm NIHSS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A90FDCDD-26C5-B340-B6E3-EE44BE061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798" y="-500063"/>
            <a:ext cx="5062539" cy="677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228F190-998C-F149-B2E0-A42CED1E6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9" y="1457328"/>
            <a:ext cx="4193960" cy="5400672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="" xmlns:a16="http://schemas.microsoft.com/office/drawing/2014/main" id="{2687CD91-6272-DC46-89A8-1D7764BD101B}"/>
              </a:ext>
            </a:extLst>
          </p:cNvPr>
          <p:cNvSpPr/>
          <p:nvPr/>
        </p:nvSpPr>
        <p:spPr>
          <a:xfrm>
            <a:off x="258798" y="11437"/>
            <a:ext cx="2020577" cy="663976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Tham khảo</a:t>
            </a:r>
          </a:p>
        </p:txBody>
      </p:sp>
    </p:spTree>
    <p:extLst>
      <p:ext uri="{BB962C8B-B14F-4D97-AF65-F5344CB8AC3E}">
        <p14:creationId xmlns:p14="http://schemas.microsoft.com/office/powerpoint/2010/main" val="210020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BD874A-ADD1-3A41-AB3F-3CA30588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x-none" dirty="0"/>
              <a:t>5. Tóm tắt bệnh án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41A65B-D255-BD47-89D1-DE4F3E78A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8878740" cy="36387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x-none" dirty="0"/>
              <a:t>Yêu cầu: Hãy nêu tóm tắt bệnh án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="" xmlns:a16="http://schemas.microsoft.com/office/drawing/2014/main" id="{6422C58C-592D-F24B-A9FA-1371934A5423}"/>
              </a:ext>
            </a:extLst>
          </p:cNvPr>
          <p:cNvSpPr/>
          <p:nvPr/>
        </p:nvSpPr>
        <p:spPr>
          <a:xfrm>
            <a:off x="-1" y="0"/>
            <a:ext cx="1873405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 – Thảo luận</a:t>
            </a:r>
          </a:p>
        </p:txBody>
      </p:sp>
    </p:spTree>
    <p:extLst>
      <p:ext uri="{BB962C8B-B14F-4D97-AF65-F5344CB8AC3E}">
        <p14:creationId xmlns:p14="http://schemas.microsoft.com/office/powerpoint/2010/main" val="165078360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BD874A-ADD1-3A41-AB3F-3CA30588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x-none" dirty="0"/>
              <a:t>5. Tóm tắt bệnh án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41A65B-D255-BD47-89D1-DE4F3E78A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7536148" cy="36387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x-none" dirty="0"/>
              <a:t>Yêu cầu: Các bạn hãy đưa ra tóm tắt bệnh án!</a:t>
            </a:r>
          </a:p>
          <a:p>
            <a:pPr marL="0" indent="0">
              <a:buNone/>
            </a:pPr>
            <a:r>
              <a:rPr lang="x-none" dirty="0"/>
              <a:t>Kết quả: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A302D7-5DA5-4A43-9D74-0F4286D9C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98312" y="2222287"/>
            <a:ext cx="2583686" cy="36387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x-none" sz="2400" dirty="0"/>
              <a:t>Nhận xét:</a:t>
            </a:r>
          </a:p>
          <a:p>
            <a:r>
              <a:rPr lang="x-none" sz="2400" dirty="0"/>
              <a:t>Có thể gom cơ năng thực thể ở BN này, vì trùng nhau</a:t>
            </a:r>
          </a:p>
          <a:p>
            <a:r>
              <a:rPr lang="x-none" sz="2400" dirty="0"/>
              <a:t>Có thể thêm: NIHSS 14 điểm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="" xmlns:a16="http://schemas.microsoft.com/office/drawing/2014/main" id="{6422C58C-592D-F24B-A9FA-1371934A5423}"/>
              </a:ext>
            </a:extLst>
          </p:cNvPr>
          <p:cNvSpPr/>
          <p:nvPr/>
        </p:nvSpPr>
        <p:spPr>
          <a:xfrm>
            <a:off x="-1" y="0"/>
            <a:ext cx="1873405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 – Thảo luận</a:t>
            </a:r>
          </a:p>
        </p:txBody>
      </p:sp>
    </p:spTree>
    <p:extLst>
      <p:ext uri="{BB962C8B-B14F-4D97-AF65-F5344CB8AC3E}">
        <p14:creationId xmlns:p14="http://schemas.microsoft.com/office/powerpoint/2010/main" val="73669334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BD874A-ADD1-3A41-AB3F-3CA30588D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5. Tóm tắt bệnh án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41A65B-D255-BD47-89D1-DE4F3E78A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48510"/>
            <a:ext cx="9252214" cy="4317827"/>
          </a:xfrm>
        </p:spPr>
        <p:txBody>
          <a:bodyPr anchor="t">
            <a:normAutofit fontScale="92500" lnSpcReduction="10000"/>
          </a:bodyPr>
          <a:lstStyle/>
          <a:p>
            <a:pPr marL="98425" lvl="1" indent="0">
              <a:buNone/>
            </a:pPr>
            <a:r>
              <a:rPr lang="vi-VN" dirty="0"/>
              <a:t>BN nữ 63 tuổi,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vi-VN" dirty="0"/>
              <a:t> vì yếu nửa người trái đột ngột</a:t>
            </a:r>
            <a:r>
              <a:rPr lang="en-US" dirty="0"/>
              <a:t>, </a:t>
            </a:r>
            <a:r>
              <a:rPr lang="vi-VN" dirty="0"/>
              <a:t>bệnh giờ 2,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:</a:t>
            </a:r>
            <a:endParaRPr lang="en-US" sz="2000" dirty="0"/>
          </a:p>
          <a:p>
            <a:pPr lvl="1"/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đớ</a:t>
            </a:r>
            <a:r>
              <a:rPr lang="en-US" dirty="0"/>
              <a:t> (Dysarthria)</a:t>
            </a:r>
            <a:endParaRPr lang="en-US" sz="2000" dirty="0"/>
          </a:p>
          <a:p>
            <a:pPr lvl="1"/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manh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trái</a:t>
            </a:r>
            <a:endParaRPr lang="en-US" sz="2000" dirty="0"/>
          </a:p>
          <a:p>
            <a:pPr lvl="1"/>
            <a:r>
              <a:rPr lang="vi-VN" dirty="0"/>
              <a:t>Liệt VII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ương</a:t>
            </a:r>
            <a:r>
              <a:rPr lang="en-US" dirty="0"/>
              <a:t> </a:t>
            </a:r>
            <a:r>
              <a:rPr lang="en-US" dirty="0" err="1"/>
              <a:t>trái</a:t>
            </a:r>
            <a:endParaRPr lang="en-US" sz="2000" dirty="0"/>
          </a:p>
          <a:p>
            <a:pPr lvl="1"/>
            <a:r>
              <a:rPr lang="en-US" dirty="0"/>
              <a:t>L</a:t>
            </a:r>
            <a:r>
              <a:rPr lang="vi-VN" dirty="0"/>
              <a:t>iệt nửa người trái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vi-VN" dirty="0"/>
              <a:t>0/5</a:t>
            </a:r>
            <a:endParaRPr lang="en-US" sz="2000" dirty="0"/>
          </a:p>
          <a:p>
            <a:pPr lvl="1"/>
            <a:r>
              <a:rPr lang="vi-VN" dirty="0"/>
              <a:t>B</a:t>
            </a:r>
            <a:r>
              <a:rPr lang="en-US" dirty="0" err="1"/>
              <a:t>abinski</a:t>
            </a:r>
            <a:r>
              <a:rPr lang="en-US" dirty="0"/>
              <a:t> </a:t>
            </a:r>
            <a:r>
              <a:rPr lang="vi-VN" dirty="0"/>
              <a:t>(+) T</a:t>
            </a:r>
          </a:p>
          <a:p>
            <a:pPr lvl="1"/>
            <a:r>
              <a:rPr lang="en-US" dirty="0"/>
              <a:t>NIHSS 14 </a:t>
            </a:r>
            <a:r>
              <a:rPr lang="en-US" dirty="0" err="1"/>
              <a:t>điểm</a:t>
            </a:r>
            <a:endParaRPr lang="en-US" dirty="0"/>
          </a:p>
          <a:p>
            <a:pPr lvl="1"/>
            <a:r>
              <a:rPr lang="vi-VN" dirty="0"/>
              <a:t>TC: rung nhĩ, hở 2 lá thay van, ngưng kháng đông 6 ngày nay</a:t>
            </a:r>
            <a:r>
              <a:rPr lang="en-US" dirty="0"/>
              <a:t>,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sz="2000" dirty="0"/>
          </a:p>
        </p:txBody>
      </p:sp>
      <p:sp>
        <p:nvSpPr>
          <p:cNvPr id="5" name="Hexagon 4">
            <a:extLst>
              <a:ext uri="{FF2B5EF4-FFF2-40B4-BE49-F238E27FC236}">
                <a16:creationId xmlns="" xmlns:a16="http://schemas.microsoft.com/office/drawing/2014/main" id="{6422C58C-592D-F24B-A9FA-1371934A5423}"/>
              </a:ext>
            </a:extLst>
          </p:cNvPr>
          <p:cNvSpPr/>
          <p:nvPr/>
        </p:nvSpPr>
        <p:spPr>
          <a:xfrm>
            <a:off x="8818323" y="480834"/>
            <a:ext cx="1873405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 – Thảo luận</a:t>
            </a:r>
          </a:p>
        </p:txBody>
      </p:sp>
    </p:spTree>
    <p:extLst>
      <p:ext uri="{BB962C8B-B14F-4D97-AF65-F5344CB8AC3E}">
        <p14:creationId xmlns:p14="http://schemas.microsoft.com/office/powerpoint/2010/main" val="1143462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3C8A17-2D24-014C-9202-1737ECEE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x-none" dirty="0"/>
              <a:t>6a. Chẩn đoán:</a:t>
            </a:r>
            <a:br>
              <a:rPr lang="x-none" dirty="0"/>
            </a:br>
            <a:r>
              <a:rPr lang="x-none" dirty="0"/>
              <a:t>Đặt vấn đề – liệt kê vấn đề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B92D0F-EEE0-0D4B-B989-57CB33E8B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1796257"/>
            <a:ext cx="5728586" cy="576262"/>
          </a:xfrm>
        </p:spPr>
        <p:txBody>
          <a:bodyPr anchor="t"/>
          <a:lstStyle/>
          <a:p>
            <a:pPr algn="l"/>
            <a:r>
              <a:rPr lang="x-none" dirty="0"/>
              <a:t>Cách 1 – đơn giản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2AD581-0053-0847-96C7-B3603A394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582" y="2528956"/>
            <a:ext cx="5367418" cy="3612084"/>
          </a:xfrm>
        </p:spPr>
        <p:txBody>
          <a:bodyPr>
            <a:normAutofit lnSpcReduction="10000"/>
          </a:bodyPr>
          <a:lstStyle/>
          <a:p>
            <a:pPr marL="447675" lvl="1" indent="-287338"/>
            <a:r>
              <a:rPr lang="x-none" dirty="0"/>
              <a:t>Liệt nửa người trái đột ngột, giờ thứ 3</a:t>
            </a:r>
          </a:p>
          <a:p>
            <a:pPr marL="447675" lvl="1" indent="-287338"/>
            <a:r>
              <a:rPr lang="x-none" dirty="0"/>
              <a:t>Liệt VII TW trái</a:t>
            </a:r>
          </a:p>
          <a:p>
            <a:pPr marL="447675" lvl="1" indent="-287338"/>
            <a:r>
              <a:rPr lang="x-none" dirty="0"/>
              <a:t>Bán manh đồng danh trái</a:t>
            </a:r>
          </a:p>
          <a:p>
            <a:pPr marL="447675" lvl="1" indent="-287338"/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</a:t>
            </a:r>
          </a:p>
          <a:p>
            <a:pPr marL="758825" lvl="2" indent="-223838"/>
            <a:r>
              <a:rPr lang="x-none" dirty="0"/>
              <a:t>Rung nhĩ, hở 2 lá đã thay van</a:t>
            </a:r>
          </a:p>
          <a:p>
            <a:pPr marL="758825" lvl="2" indent="-223838"/>
            <a:r>
              <a:rPr lang="x-none" dirty="0"/>
              <a:t>Dùng kháng đông không đều (sintrom</a:t>
            </a:r>
            <a:r>
              <a:rPr lang="x-none" dirty="0">
                <a:sym typeface="Wingdings" pitchFamily="2" charset="2"/>
              </a:rPr>
              <a:t> xarelto)</a:t>
            </a:r>
            <a:r>
              <a:rPr lang="x-none" dirty="0"/>
              <a:t>; ngưng kháng đông 6 ngày</a:t>
            </a:r>
            <a:r>
              <a:rPr lang="en-US" dirty="0"/>
              <a:t>,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x-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BD74D49-723D-F245-87E2-C2ADED1C3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5852" y="1801292"/>
            <a:ext cx="3657600" cy="576262"/>
          </a:xfrm>
        </p:spPr>
        <p:txBody>
          <a:bodyPr anchor="t"/>
          <a:lstStyle/>
          <a:p>
            <a:pPr algn="l"/>
            <a:r>
              <a:rPr lang="x-none" dirty="0"/>
              <a:t>Cách 2 – nâng cao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="" xmlns:a16="http://schemas.microsoft.com/office/drawing/2014/main" id="{FD7CA398-B3C3-794A-BA61-B347AEA96115}"/>
              </a:ext>
            </a:extLst>
          </p:cNvPr>
          <p:cNvSpPr/>
          <p:nvPr/>
        </p:nvSpPr>
        <p:spPr>
          <a:xfrm>
            <a:off x="8882292" y="402756"/>
            <a:ext cx="1873405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 – Thảo luận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7307B841-FD61-114A-A558-17875DCEE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5645" y="2528956"/>
            <a:ext cx="4659682" cy="3512406"/>
          </a:xfrm>
        </p:spPr>
        <p:txBody>
          <a:bodyPr>
            <a:normAutofit/>
          </a:bodyPr>
          <a:lstStyle/>
          <a:p>
            <a:pPr marL="360363" lvl="1"/>
            <a:r>
              <a:rPr lang="x-none" dirty="0"/>
              <a:t>Liệt nửa người trái đột ngột giờ thứ 3, kèm liệt VII TW trái và bán manh đồng danh trái</a:t>
            </a:r>
          </a:p>
          <a:p>
            <a:pPr marL="360363" lvl="1"/>
            <a:r>
              <a:rPr lang="x-none" dirty="0"/>
              <a:t>Vấn đề khác: </a:t>
            </a:r>
          </a:p>
          <a:p>
            <a:pPr marL="760413" lvl="2"/>
            <a:r>
              <a:rPr lang="x-none" dirty="0"/>
              <a:t>Rung nhĩ, thay van hai lá, </a:t>
            </a:r>
          </a:p>
          <a:p>
            <a:pPr marL="760413" lvl="2"/>
            <a:r>
              <a:rPr lang="x-none" dirty="0"/>
              <a:t>Kháng đông dùng không đều, ngưng 6 ngày mới dùng lại</a:t>
            </a:r>
          </a:p>
        </p:txBody>
      </p:sp>
    </p:spTree>
    <p:extLst>
      <p:ext uri="{BB962C8B-B14F-4D97-AF65-F5344CB8AC3E}">
        <p14:creationId xmlns:p14="http://schemas.microsoft.com/office/powerpoint/2010/main" val="396544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DA5DFD-8F63-FE41-A5BE-53A6AFB9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Mục tiêu</a:t>
            </a:r>
            <a:br>
              <a:rPr lang="x-none" dirty="0"/>
            </a:br>
            <a:r>
              <a:rPr lang="x-none" sz="3600" dirty="0"/>
              <a:t>Sau khi học bài này, sinh viên có khả năng</a:t>
            </a:r>
            <a:endParaRPr lang="x-non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B823A9B5-61BF-A54A-8AF9-E2CB822591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985895"/>
              </p:ext>
            </p:extLst>
          </p:nvPr>
        </p:nvGraphicFramePr>
        <p:xfrm>
          <a:off x="818712" y="2222287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88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3D15E9-3F31-0543-A26B-E433F744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0" y="425829"/>
            <a:ext cx="6567459" cy="970450"/>
          </a:xfrm>
        </p:spPr>
        <p:txBody>
          <a:bodyPr/>
          <a:lstStyle/>
          <a:p>
            <a:r>
              <a:rPr lang="x-none" dirty="0"/>
              <a:t>Nhắc lại: vị trí tổn thương gây liệt nửa người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2EB411-DD9F-FC4E-9C56-4AE977D1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991639"/>
            <a:ext cx="5656229" cy="3867160"/>
          </a:xfrm>
        </p:spPr>
        <p:txBody>
          <a:bodyPr>
            <a:normAutofit lnSpcReduction="10000"/>
          </a:bodyPr>
          <a:lstStyle/>
          <a:p>
            <a:r>
              <a:rPr lang="x-none" dirty="0">
                <a:solidFill>
                  <a:schemeClr val="tx2"/>
                </a:solidFill>
              </a:rPr>
              <a:t>Liệt trung ương:</a:t>
            </a:r>
          </a:p>
          <a:p>
            <a:pPr lvl="1"/>
            <a:r>
              <a:rPr lang="x-none" dirty="0">
                <a:solidFill>
                  <a:schemeClr val="tx2"/>
                </a:solidFill>
              </a:rPr>
              <a:t>Vỏ não vận động</a:t>
            </a:r>
          </a:p>
          <a:p>
            <a:pPr lvl="1"/>
            <a:r>
              <a:rPr lang="x-none" dirty="0">
                <a:solidFill>
                  <a:schemeClr val="tx2"/>
                </a:solidFill>
              </a:rPr>
              <a:t>Bao trong</a:t>
            </a:r>
          </a:p>
          <a:p>
            <a:pPr lvl="1"/>
            <a:r>
              <a:rPr lang="x-none" dirty="0">
                <a:solidFill>
                  <a:schemeClr val="tx2"/>
                </a:solidFill>
              </a:rPr>
              <a:t>Thân não</a:t>
            </a:r>
          </a:p>
          <a:p>
            <a:pPr lvl="1"/>
            <a:r>
              <a:rPr lang="x-none" dirty="0">
                <a:solidFill>
                  <a:schemeClr val="tx2"/>
                </a:solidFill>
              </a:rPr>
              <a:t>Tuỷ cổ cao (nửa tuỷ)</a:t>
            </a:r>
          </a:p>
          <a:p>
            <a:r>
              <a:rPr lang="x-none" dirty="0">
                <a:solidFill>
                  <a:schemeClr val="tx2"/>
                </a:solidFill>
              </a:rPr>
              <a:t>Liệt ngoại biên:</a:t>
            </a:r>
          </a:p>
          <a:p>
            <a:pPr lvl="1"/>
            <a:r>
              <a:rPr lang="x-none" dirty="0">
                <a:solidFill>
                  <a:schemeClr val="tx2"/>
                </a:solidFill>
              </a:rPr>
              <a:t>Thường không gây liệt nửa người (tay và chân một bên cùng lúc)</a:t>
            </a:r>
          </a:p>
        </p:txBody>
      </p:sp>
      <p:pic>
        <p:nvPicPr>
          <p:cNvPr id="4" name="Content Placeholder 19" descr="GP duong vogai vohanh.bmp">
            <a:extLst>
              <a:ext uri="{FF2B5EF4-FFF2-40B4-BE49-F238E27FC236}">
                <a16:creationId xmlns="" xmlns:a16="http://schemas.microsoft.com/office/drawing/2014/main" id="{E9B65E0A-6E48-9146-A317-CED49B847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6" t="1063"/>
          <a:stretch/>
        </p:blipFill>
        <p:spPr>
          <a:xfrm>
            <a:off x="7064309" y="51026"/>
            <a:ext cx="3714869" cy="680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60F005C2-03EA-4E9D-B2A8-443A6A466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1848510"/>
            <a:ext cx="3410388" cy="4192851"/>
          </a:xfrm>
        </p:spPr>
        <p:txBody>
          <a:bodyPr/>
          <a:lstStyle/>
          <a:p>
            <a:r>
              <a:rPr lang="en-US" dirty="0" err="1"/>
              <a:t>Trung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hay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nửa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endParaRPr lang="en-US" dirty="0"/>
          </a:p>
          <a:p>
            <a:pPr lvl="1"/>
            <a:r>
              <a:rPr lang="en-US" dirty="0"/>
              <a:t>BBK (+)</a:t>
            </a:r>
          </a:p>
          <a:p>
            <a:pPr lvl="1"/>
            <a:r>
              <a:rPr lang="en-US" dirty="0" err="1"/>
              <a:t>Liệt</a:t>
            </a:r>
            <a:r>
              <a:rPr lang="en-US" dirty="0"/>
              <a:t> VII TW</a:t>
            </a:r>
          </a:p>
          <a:p>
            <a:pPr lvl="1"/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manh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danh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TRUNG ƯƠNG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54DA2294-6909-4C33-877A-79CCF6C3A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4029" y="1848510"/>
            <a:ext cx="6907969" cy="419285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Trung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Liệt</a:t>
            </a:r>
            <a:r>
              <a:rPr lang="en-US" dirty="0"/>
              <a:t> VII TW: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tủy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,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,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pPr lvl="1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sọ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+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manh</a:t>
            </a:r>
            <a:r>
              <a:rPr lang="en-US" dirty="0"/>
              <a:t>: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não</a:t>
            </a:r>
            <a:endParaRPr lang="en-US" dirty="0"/>
          </a:p>
          <a:p>
            <a:pPr lvl="1"/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b="1" dirty="0" err="1"/>
              <a:t>vùng</a:t>
            </a:r>
            <a:r>
              <a:rPr lang="en-US" b="1" dirty="0"/>
              <a:t> </a:t>
            </a:r>
            <a:r>
              <a:rPr lang="en-US" b="1" dirty="0" err="1"/>
              <a:t>sâu</a:t>
            </a:r>
            <a:r>
              <a:rPr lang="en-US" b="1" dirty="0"/>
              <a:t> – bao </a:t>
            </a:r>
            <a:r>
              <a:rPr lang="en-US" b="1" dirty="0" err="1"/>
              <a:t>trong</a:t>
            </a:r>
            <a:r>
              <a:rPr lang="en-US" b="1" dirty="0"/>
              <a:t> (</a:t>
            </a:r>
            <a:r>
              <a:rPr lang="en-US" b="1" dirty="0" err="1"/>
              <a:t>phải</a:t>
            </a:r>
            <a:r>
              <a:rPr lang="en-US" b="1" dirty="0"/>
              <a:t>)</a:t>
            </a:r>
          </a:p>
          <a:p>
            <a:pPr lvl="1"/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manh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tổn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thương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vùng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sâu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kích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thước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lớn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hoặc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kèm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tổn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thương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vỏ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não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thái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dương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78E74221-4410-48E3-A217-FBF871B9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6b.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475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02B635-880F-9547-BE2A-89E0A1200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x-none" dirty="0"/>
              <a:t>6c. Chẩn đoán bệnh (nguyên nhân)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C681E3-4EE8-6D40-980E-0671127C4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3018773"/>
            <a:ext cx="4533885" cy="3263324"/>
          </a:xfrm>
        </p:spPr>
        <p:txBody>
          <a:bodyPr>
            <a:normAutofit/>
          </a:bodyPr>
          <a:lstStyle/>
          <a:p>
            <a:r>
              <a:rPr lang="x-none" sz="2400" dirty="0"/>
              <a:t>Đột quỵ</a:t>
            </a:r>
          </a:p>
          <a:p>
            <a:r>
              <a:rPr lang="x-none" sz="2400" dirty="0"/>
              <a:t>Chấn thương sọ não</a:t>
            </a:r>
          </a:p>
          <a:p>
            <a:r>
              <a:rPr lang="x-none" sz="2400" dirty="0"/>
              <a:t>Động kinh (với liệt sau cơn)</a:t>
            </a:r>
          </a:p>
          <a:p>
            <a:r>
              <a:rPr lang="x-none" sz="2400" dirty="0"/>
              <a:t>Hạ đường huyết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B3CCA87-9184-1146-BA22-AE1DB7B7C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73875" y="1930074"/>
            <a:ext cx="5194583" cy="576262"/>
          </a:xfrm>
        </p:spPr>
        <p:txBody>
          <a:bodyPr anchor="ctr"/>
          <a:lstStyle/>
          <a:p>
            <a:r>
              <a:rPr lang="x-none" dirty="0"/>
              <a:t>KẾT QUẢ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DC35452-6ED6-0F46-A48C-7068DAE2F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73875" y="3018773"/>
            <a:ext cx="5816708" cy="3058866"/>
          </a:xfrm>
        </p:spPr>
        <p:txBody>
          <a:bodyPr>
            <a:normAutofit/>
          </a:bodyPr>
          <a:lstStyle/>
          <a:p>
            <a:r>
              <a:rPr lang="x-none" b="1" dirty="0"/>
              <a:t>Đột quỵ </a:t>
            </a:r>
            <a:r>
              <a:rPr lang="x-none" dirty="0"/>
              <a:t>là phù hợp nhất</a:t>
            </a:r>
          </a:p>
          <a:p>
            <a:pPr lvl="1"/>
            <a:r>
              <a:rPr lang="x-none" dirty="0"/>
              <a:t>Bệnh sử và khám không ủng hộ chấn thương sọ não và động kinh</a:t>
            </a:r>
          </a:p>
          <a:p>
            <a:pPr lvl="1"/>
            <a:r>
              <a:rPr lang="en-US" b="1" i="1" dirty="0"/>
              <a:t>H</a:t>
            </a:r>
            <a:r>
              <a:rPr lang="x-none" b="1" i="1" dirty="0"/>
              <a:t>ạ đường huyết: </a:t>
            </a:r>
            <a:r>
              <a:rPr lang="x-none" dirty="0"/>
              <a:t>ít gợi ý nhưng cần loại trừ bằng XN (là chẩn đoán MUST NOT MISS)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="" xmlns:a16="http://schemas.microsoft.com/office/drawing/2014/main" id="{D0B31930-F52C-E945-B51E-74811D025A2B}"/>
              </a:ext>
            </a:extLst>
          </p:cNvPr>
          <p:cNvSpPr/>
          <p:nvPr/>
        </p:nvSpPr>
        <p:spPr>
          <a:xfrm>
            <a:off x="9508593" y="447187"/>
            <a:ext cx="1873405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 – Thảo luận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1B7005-4AD5-8C44-82C0-6DCC4BD9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2240825"/>
            <a:ext cx="4250515" cy="576262"/>
          </a:xfrm>
        </p:spPr>
        <p:txBody>
          <a:bodyPr/>
          <a:lstStyle/>
          <a:p>
            <a:r>
              <a:rPr lang="x-none" dirty="0"/>
              <a:t>Các giả thuyết còn lại cho bệnh cảnh đột ngột:</a:t>
            </a:r>
          </a:p>
        </p:txBody>
      </p:sp>
    </p:spTree>
    <p:extLst>
      <p:ext uri="{BB962C8B-B14F-4D97-AF65-F5344CB8AC3E}">
        <p14:creationId xmlns:p14="http://schemas.microsoft.com/office/powerpoint/2010/main" val="37290535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5F502E9B-4EAA-C049-9C5E-B1279E14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Phát biểu chẩn đoán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EC4D631F-F472-B34E-817E-B57CE253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/>
              <a:t>Đột quỵ cấp giờ 2 (sang giờ 3) bán cầu trái thuộc vùng cấp máu động mạch não giữa (vùng sâu kích thước lớn, có thể bao gồm vỏ não thái dương)</a:t>
            </a:r>
          </a:p>
          <a:p>
            <a:pPr lvl="1"/>
            <a:r>
              <a:rPr lang="x-none" dirty="0"/>
              <a:t>Có thể là nhồi máu rộng hoặc xuất huyết não</a:t>
            </a:r>
          </a:p>
        </p:txBody>
      </p:sp>
    </p:spTree>
    <p:extLst>
      <p:ext uri="{BB962C8B-B14F-4D97-AF65-F5344CB8AC3E}">
        <p14:creationId xmlns:p14="http://schemas.microsoft.com/office/powerpoint/2010/main" val="1915083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DA5DFD-8F63-FE41-A5BE-53A6AFB9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Mục tiêu</a:t>
            </a:r>
            <a:br>
              <a:rPr lang="x-none" dirty="0"/>
            </a:br>
            <a:r>
              <a:rPr lang="x-none" sz="3600" dirty="0"/>
              <a:t>Sau khi học bài này, sinh viên có khả năng</a:t>
            </a:r>
            <a:endParaRPr lang="x-non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B823A9B5-61BF-A54A-8AF9-E2CB822591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013391"/>
              </p:ext>
            </p:extLst>
          </p:nvPr>
        </p:nvGraphicFramePr>
        <p:xfrm>
          <a:off x="-1800663" y="1900818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311441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02B635-880F-9547-BE2A-89E0A1200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586" y="304500"/>
            <a:ext cx="10571998" cy="970450"/>
          </a:xfrm>
        </p:spPr>
        <p:txBody>
          <a:bodyPr/>
          <a:lstStyle/>
          <a:p>
            <a:r>
              <a:rPr lang="x-none" dirty="0"/>
              <a:t>7. Ra quyết định cấp cứu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33037BD-DEF9-0C41-B850-4C03DA1B8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94" y="1770572"/>
            <a:ext cx="4500925" cy="576262"/>
          </a:xfrm>
        </p:spPr>
        <p:txBody>
          <a:bodyPr anchor="ctr"/>
          <a:lstStyle/>
          <a:p>
            <a:r>
              <a:rPr lang="x-none" dirty="0"/>
              <a:t>TRẢ LỜI CÁC CÂU HỎI: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C681E3-4EE8-6D40-980E-0671127C4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528956"/>
            <a:ext cx="4295890" cy="3512406"/>
          </a:xfrm>
        </p:spPr>
        <p:txBody>
          <a:bodyPr>
            <a:normAutofit/>
          </a:bodyPr>
          <a:lstStyle/>
          <a:p>
            <a:r>
              <a:rPr lang="x-none" dirty="0"/>
              <a:t>BN còn trong cửa sổ cấp cứu không?</a:t>
            </a:r>
          </a:p>
          <a:p>
            <a:r>
              <a:rPr lang="x-none" dirty="0"/>
              <a:t>Dự định có điều trị cấp cứu gì? </a:t>
            </a:r>
          </a:p>
          <a:p>
            <a:r>
              <a:rPr lang="x-none" dirty="0"/>
              <a:t>Cần làm gì ngay để quyết định cấp cứu?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B3CCA87-9184-1146-BA22-AE1DB7B7C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8587" y="1770572"/>
            <a:ext cx="5194583" cy="576262"/>
          </a:xfrm>
        </p:spPr>
        <p:txBody>
          <a:bodyPr anchor="ctr"/>
          <a:lstStyle/>
          <a:p>
            <a:r>
              <a:rPr lang="x-none" dirty="0"/>
              <a:t>KẾT QUẢ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DC35452-6ED6-0F46-A48C-7068DAE2F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36089" y="2528956"/>
            <a:ext cx="5611659" cy="3512406"/>
          </a:xfrm>
        </p:spPr>
        <p:txBody>
          <a:bodyPr>
            <a:normAutofit fontScale="92500" lnSpcReduction="20000"/>
          </a:bodyPr>
          <a:lstStyle/>
          <a:p>
            <a:r>
              <a:rPr lang="x-none" dirty="0"/>
              <a:t>Đột quỵ giờ thứ &gt;2: ĐQ tối cấp</a:t>
            </a:r>
          </a:p>
          <a:p>
            <a:r>
              <a:rPr lang="x-none" dirty="0"/>
              <a:t>Dự định có điều trị cấp cứu gì?</a:t>
            </a:r>
          </a:p>
          <a:p>
            <a:pPr lvl="1"/>
            <a:r>
              <a:rPr lang="x-none" dirty="0"/>
              <a:t>Tiêu sợi huyết đường TM</a:t>
            </a:r>
          </a:p>
          <a:p>
            <a:pPr lvl="1"/>
            <a:r>
              <a:rPr lang="x-none" dirty="0"/>
              <a:t>Can thiệp nội mạch lấy huyết khối</a:t>
            </a:r>
          </a:p>
          <a:p>
            <a:r>
              <a:rPr lang="x-none" dirty="0"/>
              <a:t>Cần làm gì ngay để quyết định cấp cứu?</a:t>
            </a:r>
          </a:p>
          <a:p>
            <a:pPr lvl="1"/>
            <a:r>
              <a:rPr lang="x-none" dirty="0"/>
              <a:t>CT scan não</a:t>
            </a:r>
          </a:p>
          <a:p>
            <a:pPr lvl="1"/>
            <a:r>
              <a:rPr lang="x-none" dirty="0"/>
              <a:t>Đường huyết tại giường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="" xmlns:a16="http://schemas.microsoft.com/office/drawing/2014/main" id="{D0B31930-F52C-E945-B51E-74811D025A2B}"/>
              </a:ext>
            </a:extLst>
          </p:cNvPr>
          <p:cNvSpPr/>
          <p:nvPr/>
        </p:nvSpPr>
        <p:spPr>
          <a:xfrm>
            <a:off x="9508593" y="447187"/>
            <a:ext cx="1873405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 – Thảo luận</a:t>
            </a:r>
          </a:p>
        </p:txBody>
      </p:sp>
    </p:spTree>
    <p:extLst>
      <p:ext uri="{BB962C8B-B14F-4D97-AF65-F5344CB8AC3E}">
        <p14:creationId xmlns:p14="http://schemas.microsoft.com/office/powerpoint/2010/main" val="3960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5B8CE2-7861-C14C-BD96-C5FDF671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34" y="383875"/>
            <a:ext cx="10571998" cy="970450"/>
          </a:xfrm>
        </p:spPr>
        <p:txBody>
          <a:bodyPr/>
          <a:lstStyle/>
          <a:p>
            <a:r>
              <a:rPr lang="x-none" dirty="0"/>
              <a:t>Hình ảnh CT scan não: </a:t>
            </a:r>
            <a:br>
              <a:rPr lang="x-none" dirty="0"/>
            </a:br>
            <a:r>
              <a:rPr lang="x-none" dirty="0"/>
              <a:t>Cho được thông tin gì?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E488DA-DAC5-944E-AE31-853FCEE8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93" y="4586298"/>
            <a:ext cx="6003849" cy="1651815"/>
          </a:xfrm>
        </p:spPr>
        <p:txBody>
          <a:bodyPr>
            <a:normAutofit fontScale="77500" lnSpcReduction="20000"/>
          </a:bodyPr>
          <a:lstStyle/>
          <a:p>
            <a:r>
              <a:rPr lang="x-none" dirty="0"/>
              <a:t>Chẩn đoán đột quỵ?</a:t>
            </a:r>
          </a:p>
          <a:p>
            <a:r>
              <a:rPr lang="x-none" dirty="0"/>
              <a:t>Loại trừ/xác nhận xuất huyết?</a:t>
            </a:r>
          </a:p>
          <a:p>
            <a:r>
              <a:rPr lang="x-none" dirty="0"/>
              <a:t>Có thấy tổn thương nhồi máu não không?</a:t>
            </a:r>
          </a:p>
          <a:p>
            <a:r>
              <a:rPr lang="x-none" dirty="0"/>
              <a:t>Có thấy dấu hiệu nào khác?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BC0518-CCE8-AF4C-BA12-67F1EF913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4" r="6609"/>
          <a:stretch/>
        </p:blipFill>
        <p:spPr>
          <a:xfrm>
            <a:off x="475340" y="1838083"/>
            <a:ext cx="2269441" cy="2727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1933F3D-BA86-3F48-B502-EC2AEA1FA4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79" r="8874"/>
          <a:stretch/>
        </p:blipFill>
        <p:spPr>
          <a:xfrm>
            <a:off x="2768077" y="1838083"/>
            <a:ext cx="2129572" cy="2748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DBA503C-3BD5-784A-B078-52427C95CB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0" r="5820"/>
          <a:stretch/>
        </p:blipFill>
        <p:spPr>
          <a:xfrm>
            <a:off x="4955807" y="1838083"/>
            <a:ext cx="2129573" cy="2727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E28BA73-0574-6E45-9F62-298BB04814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77" r="6950"/>
          <a:stretch/>
        </p:blipFill>
        <p:spPr>
          <a:xfrm>
            <a:off x="7143538" y="1838083"/>
            <a:ext cx="2146948" cy="2748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C3E9B98-6EA3-9F4D-AEDB-533D5D8940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47" r="9901"/>
          <a:stretch/>
        </p:blipFill>
        <p:spPr>
          <a:xfrm>
            <a:off x="9348644" y="1838083"/>
            <a:ext cx="2107591" cy="2748215"/>
          </a:xfrm>
          <a:prstGeom prst="rect">
            <a:avLst/>
          </a:prstGeom>
        </p:spPr>
      </p:pic>
      <p:sp>
        <p:nvSpPr>
          <p:cNvPr id="9" name="Hexagon 8">
            <a:extLst>
              <a:ext uri="{FF2B5EF4-FFF2-40B4-BE49-F238E27FC236}">
                <a16:creationId xmlns="" xmlns:a16="http://schemas.microsoft.com/office/drawing/2014/main" id="{E67CC689-826B-9D45-AF9E-60CA8F985CEB}"/>
              </a:ext>
            </a:extLst>
          </p:cNvPr>
          <p:cNvSpPr/>
          <p:nvPr/>
        </p:nvSpPr>
        <p:spPr>
          <a:xfrm>
            <a:off x="9111159" y="360612"/>
            <a:ext cx="1126274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08F5D6D-19AF-4C45-A15C-D8A24442EC1C}"/>
              </a:ext>
            </a:extLst>
          </p:cNvPr>
          <p:cNvSpPr txBox="1"/>
          <p:nvPr/>
        </p:nvSpPr>
        <p:spPr>
          <a:xfrm>
            <a:off x="7149253" y="5198301"/>
            <a:ext cx="408726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x-none" b="1" dirty="0">
                <a:solidFill>
                  <a:srgbClr val="0070C0"/>
                </a:solidFill>
              </a:rPr>
              <a:t>XN KHÁC:</a:t>
            </a:r>
          </a:p>
          <a:p>
            <a:r>
              <a:rPr lang="x-none" dirty="0"/>
              <a:t>ĐƯỜNG HUYẾT MM: 118 mg/dL</a:t>
            </a:r>
          </a:p>
        </p:txBody>
      </p:sp>
    </p:spTree>
    <p:extLst>
      <p:ext uri="{BB962C8B-B14F-4D97-AF65-F5344CB8AC3E}">
        <p14:creationId xmlns:p14="http://schemas.microsoft.com/office/powerpoint/2010/main" val="2218299143"/>
      </p:ext>
    </p:extLst>
  </p:cSld>
  <p:clrMapOvr>
    <a:masterClrMapping/>
  </p:clrMapOvr>
  <p:transition spd="slow"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E24A79-B3D7-D949-82DA-1C9D56031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22" y="301414"/>
            <a:ext cx="10571998" cy="970450"/>
          </a:xfrm>
        </p:spPr>
        <p:txBody>
          <a:bodyPr/>
          <a:lstStyle/>
          <a:p>
            <a:r>
              <a:rPr lang="x-none" dirty="0"/>
              <a:t>Bảng kiểm điều trị rtPA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A886B18-4B05-2344-994C-901B1933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962" y="11437"/>
            <a:ext cx="4830038" cy="6858000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="" xmlns:a16="http://schemas.microsoft.com/office/drawing/2014/main" id="{3BC8EBB6-26F7-8647-94C6-D7840F16E94F}"/>
              </a:ext>
            </a:extLst>
          </p:cNvPr>
          <p:cNvSpPr/>
          <p:nvPr/>
        </p:nvSpPr>
        <p:spPr>
          <a:xfrm>
            <a:off x="258798" y="11437"/>
            <a:ext cx="2020577" cy="663976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Tham khảo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520AC8E1-358E-C24C-937C-DEB5A70AB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14" y="2155320"/>
            <a:ext cx="3059542" cy="3636511"/>
          </a:xfrm>
        </p:spPr>
        <p:txBody>
          <a:bodyPr>
            <a:normAutofit lnSpcReduction="10000"/>
          </a:bodyPr>
          <a:lstStyle/>
          <a:p>
            <a:r>
              <a:rPr lang="x-none" dirty="0"/>
              <a:t>Các CCĐ quan trọng:</a:t>
            </a:r>
          </a:p>
          <a:p>
            <a:pPr lvl="1"/>
            <a:r>
              <a:rPr lang="x-none" dirty="0"/>
              <a:t>Xuất huyết</a:t>
            </a:r>
          </a:p>
          <a:p>
            <a:pPr lvl="1"/>
            <a:r>
              <a:rPr lang="x-none" dirty="0"/>
              <a:t>Đường huyết</a:t>
            </a:r>
          </a:p>
          <a:p>
            <a:pPr lvl="1"/>
            <a:r>
              <a:rPr lang="x-none" dirty="0"/>
              <a:t>Huyết áp</a:t>
            </a:r>
          </a:p>
          <a:p>
            <a:pPr lvl="1"/>
            <a:r>
              <a:rPr lang="x-none" dirty="0"/>
              <a:t>Đang dùng kháng đông</a:t>
            </a:r>
          </a:p>
          <a:p>
            <a:pPr lvl="1"/>
            <a:r>
              <a:rPr lang="x-none" dirty="0"/>
              <a:t>TC XHN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="" xmlns:a16="http://schemas.microsoft.com/office/drawing/2014/main" id="{688E32F5-5BBB-F242-A7F5-C7AC2DC7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456" y="1368938"/>
            <a:ext cx="3788506" cy="54034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711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214362-7288-2144-86F3-ED1A9099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Quy trình cấp cứu tái thông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89EFA4B2-7499-944D-8AD1-CA8C1D9158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317807"/>
              </p:ext>
            </p:extLst>
          </p:nvPr>
        </p:nvGraphicFramePr>
        <p:xfrm>
          <a:off x="1081759" y="2134605"/>
          <a:ext cx="9597497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2489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0D715E-D31A-694C-B0A4-E1F426943A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0D715E-D31A-694C-B0A4-E1F426943A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9C075B-3168-4E44-931F-3C04B373F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E9C075B-3168-4E44-931F-3C04B373F5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7F63EB-196F-B24F-92BC-5DC645F90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07F63EB-196F-B24F-92BC-5DC645F904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428281-329B-B544-91C3-32A2DAA87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40428281-329B-B544-91C3-32A2DAA87B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B3CCBE-1605-B448-A75F-FAC804C571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0B3CCBE-1605-B448-A75F-FAC804C571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BF8270-6454-DE40-B96D-C4602FF89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2BF8270-6454-DE40-B96D-C4602FF89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2CA671-F182-8E40-8CF2-E69CADC4A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EC2CA671-F182-8E40-8CF2-E69CADC4A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214362-7288-2144-86F3-ED1A9099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Quy trình cấp cứu tái thông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89EFA4B2-7499-944D-8AD1-CA8C1D9158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113387"/>
              </p:ext>
            </p:extLst>
          </p:nvPr>
        </p:nvGraphicFramePr>
        <p:xfrm>
          <a:off x="1069232" y="2140148"/>
          <a:ext cx="9597497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ular Callout 4">
            <a:extLst>
              <a:ext uri="{FF2B5EF4-FFF2-40B4-BE49-F238E27FC236}">
                <a16:creationId xmlns="" xmlns:a16="http://schemas.microsoft.com/office/drawing/2014/main" id="{551BB4D1-D5D9-314F-8DF4-E035E135E8E8}"/>
              </a:ext>
            </a:extLst>
          </p:cNvPr>
          <p:cNvSpPr/>
          <p:nvPr/>
        </p:nvSpPr>
        <p:spPr>
          <a:xfrm>
            <a:off x="9592954" y="2422703"/>
            <a:ext cx="1789044" cy="1378226"/>
          </a:xfrm>
          <a:prstGeom prst="wedgeRoundRectCallout">
            <a:avLst>
              <a:gd name="adj1" fmla="val -73553"/>
              <a:gd name="adj2" fmla="val 101923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CCĐ TSH vì đang dùng kháng đông (Rivaroxaban)</a:t>
            </a:r>
          </a:p>
        </p:txBody>
      </p:sp>
    </p:spTree>
    <p:extLst>
      <p:ext uri="{BB962C8B-B14F-4D97-AF65-F5344CB8AC3E}">
        <p14:creationId xmlns:p14="http://schemas.microsoft.com/office/powerpoint/2010/main" val="4275053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EC2CA671-F182-8E40-8CF2-E69CADC4A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C2CA671-F182-8E40-8CF2-E69CADC4A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C2CA671-F182-8E40-8CF2-E69CADC4A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EC2CA671-F182-8E40-8CF2-E69CADC4A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DA5DFD-8F63-FE41-A5BE-53A6AFB9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Mục tiêu</a:t>
            </a:r>
            <a:br>
              <a:rPr lang="x-none" dirty="0"/>
            </a:br>
            <a:r>
              <a:rPr lang="x-none" sz="3600" dirty="0"/>
              <a:t>Sau khi học bài này, sinh viên có khả năng</a:t>
            </a:r>
            <a:endParaRPr lang="x-non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B823A9B5-61BF-A54A-8AF9-E2CB822591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8712" y="2222287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463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72B352-375B-2946-B6AE-78DBF54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96" y="502635"/>
            <a:ext cx="10571998" cy="970450"/>
          </a:xfrm>
        </p:spPr>
        <p:txBody>
          <a:bodyPr/>
          <a:lstStyle/>
          <a:p>
            <a:r>
              <a:rPr lang="x-none" dirty="0"/>
              <a:t>CTA : tìm tắc ĐM lớn</a:t>
            </a:r>
            <a:br>
              <a:rPr lang="x-none" dirty="0"/>
            </a:br>
            <a:r>
              <a:rPr lang="x-none" dirty="0"/>
              <a:t>mCTA: (multiphase) đánh giá bàng hệ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262B9EB-C918-5E41-A5A8-D368613BA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9792" y="1473085"/>
            <a:ext cx="7239247" cy="5244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1EBA0E3-92A2-8C45-8C22-14D5AD7DF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0" y="1902710"/>
            <a:ext cx="3673330" cy="37811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D6CB016-318D-4E41-8A9A-8BF0EF393A57}"/>
              </a:ext>
            </a:extLst>
          </p:cNvPr>
          <p:cNvGrpSpPr/>
          <p:nvPr/>
        </p:nvGrpSpPr>
        <p:grpSpPr>
          <a:xfrm>
            <a:off x="4734181" y="1473085"/>
            <a:ext cx="5493428" cy="2900132"/>
            <a:chOff x="4055704" y="984739"/>
            <a:chExt cx="6056565" cy="3082876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79213D5-593C-FE43-BC81-142F8B01EA2D}"/>
                </a:ext>
              </a:extLst>
            </p:cNvPr>
            <p:cNvSpPr/>
            <p:nvPr/>
          </p:nvSpPr>
          <p:spPr>
            <a:xfrm>
              <a:off x="4055704" y="984739"/>
              <a:ext cx="1529170" cy="2110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C66F8AA8-1248-C643-B57E-327CBADDC52E}"/>
                </a:ext>
              </a:extLst>
            </p:cNvPr>
            <p:cNvSpPr/>
            <p:nvPr/>
          </p:nvSpPr>
          <p:spPr>
            <a:xfrm>
              <a:off x="8583099" y="984739"/>
              <a:ext cx="1529170" cy="2110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E921CBCA-0375-9049-A71A-DC2EC34EE561}"/>
                </a:ext>
              </a:extLst>
            </p:cNvPr>
            <p:cNvSpPr/>
            <p:nvPr/>
          </p:nvSpPr>
          <p:spPr>
            <a:xfrm>
              <a:off x="8516192" y="3856600"/>
              <a:ext cx="1529170" cy="2110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3334852D-87FD-B146-8EDB-9F2CD7104032}"/>
                </a:ext>
              </a:extLst>
            </p:cNvPr>
            <p:cNvSpPr/>
            <p:nvPr/>
          </p:nvSpPr>
          <p:spPr>
            <a:xfrm>
              <a:off x="4055704" y="3851166"/>
              <a:ext cx="1529170" cy="2110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Hexagon 10">
            <a:extLst>
              <a:ext uri="{FF2B5EF4-FFF2-40B4-BE49-F238E27FC236}">
                <a16:creationId xmlns="" xmlns:a16="http://schemas.microsoft.com/office/drawing/2014/main" id="{9BC14051-5E21-1F48-8D99-295FEF27742B}"/>
              </a:ext>
            </a:extLst>
          </p:cNvPr>
          <p:cNvSpPr/>
          <p:nvPr/>
        </p:nvSpPr>
        <p:spPr>
          <a:xfrm>
            <a:off x="10227608" y="73010"/>
            <a:ext cx="1126274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="" xmlns:a16="http://schemas.microsoft.com/office/drawing/2014/main" id="{6A897AE9-794C-DE4C-964D-711870248EA1}"/>
              </a:ext>
            </a:extLst>
          </p:cNvPr>
          <p:cNvSpPr/>
          <p:nvPr/>
        </p:nvSpPr>
        <p:spPr>
          <a:xfrm>
            <a:off x="123058" y="3732276"/>
            <a:ext cx="1334681" cy="874644"/>
          </a:xfrm>
          <a:prstGeom prst="wedgeRoundRectCallout">
            <a:avLst>
              <a:gd name="adj1" fmla="val 78099"/>
              <a:gd name="adj2" fmla="val -72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Tắc ĐMNG đoạn M1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="" xmlns:a16="http://schemas.microsoft.com/office/drawing/2014/main" id="{34CDDB65-6DA4-1847-A83A-B3EA8FB6A724}"/>
              </a:ext>
            </a:extLst>
          </p:cNvPr>
          <p:cNvSpPr/>
          <p:nvPr/>
        </p:nvSpPr>
        <p:spPr>
          <a:xfrm>
            <a:off x="7879244" y="3647926"/>
            <a:ext cx="1334681" cy="874644"/>
          </a:xfrm>
          <a:prstGeom prst="wedgeRoundRectCallout">
            <a:avLst>
              <a:gd name="adj1" fmla="val 120794"/>
              <a:gd name="adj2" fmla="val 123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Bàng hệ khá tốt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="" xmlns:a16="http://schemas.microsoft.com/office/drawing/2014/main" id="{2F85264A-4F01-FE40-A675-1A91B00C0EB0}"/>
              </a:ext>
            </a:extLst>
          </p:cNvPr>
          <p:cNvSpPr/>
          <p:nvPr/>
        </p:nvSpPr>
        <p:spPr>
          <a:xfrm>
            <a:off x="4263090" y="3732276"/>
            <a:ext cx="1334681" cy="874644"/>
          </a:xfrm>
          <a:prstGeom prst="wedgeRoundRectCallout">
            <a:avLst>
              <a:gd name="adj1" fmla="val 75120"/>
              <a:gd name="adj2" fmla="val 1382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Bàng hệ khá tốt</a:t>
            </a:r>
          </a:p>
        </p:txBody>
      </p:sp>
    </p:spTree>
    <p:extLst>
      <p:ext uri="{BB962C8B-B14F-4D97-AF65-F5344CB8AC3E}">
        <p14:creationId xmlns:p14="http://schemas.microsoft.com/office/powerpoint/2010/main" val="3177876510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AEB1E6-FD40-8A48-A0EE-41A40DC2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Quyết định điều trị tái thông bằng dụng cụ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DBA1B1-4548-154E-BE96-33081317C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xagon 3">
            <a:extLst>
              <a:ext uri="{FF2B5EF4-FFF2-40B4-BE49-F238E27FC236}">
                <a16:creationId xmlns="" xmlns:a16="http://schemas.microsoft.com/office/drawing/2014/main" id="{88131077-6B2E-604A-90E7-3D1C12660761}"/>
              </a:ext>
            </a:extLst>
          </p:cNvPr>
          <p:cNvSpPr/>
          <p:nvPr/>
        </p:nvSpPr>
        <p:spPr>
          <a:xfrm>
            <a:off x="10227608" y="73010"/>
            <a:ext cx="1126274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10DB7E-DF19-9140-8E4A-0DA66D95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61" y="3361076"/>
            <a:ext cx="5529680" cy="3302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CCE8CE1-8110-5349-8808-33D3F8741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99" y="1921565"/>
            <a:ext cx="6478362" cy="3299789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="" xmlns:a16="http://schemas.microsoft.com/office/drawing/2014/main" id="{8233D751-AA09-F342-BAD7-DC8D746ABB86}"/>
              </a:ext>
            </a:extLst>
          </p:cNvPr>
          <p:cNvSpPr/>
          <p:nvPr/>
        </p:nvSpPr>
        <p:spPr>
          <a:xfrm>
            <a:off x="265045" y="1953655"/>
            <a:ext cx="1749287" cy="871403"/>
          </a:xfrm>
          <a:prstGeom prst="borderCallout1">
            <a:avLst>
              <a:gd name="adj1" fmla="val 100872"/>
              <a:gd name="adj2" fmla="val 43182"/>
              <a:gd name="adj3" fmla="val 214393"/>
              <a:gd name="adj4" fmla="val 586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Before: Tắc M1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A22FD15D-AB65-5D4A-B2F0-3D29A83B55D3}"/>
              </a:ext>
            </a:extLst>
          </p:cNvPr>
          <p:cNvCxnSpPr>
            <a:cxnSpLocks/>
          </p:cNvCxnSpPr>
          <p:nvPr/>
        </p:nvCxnSpPr>
        <p:spPr>
          <a:xfrm>
            <a:off x="1007165" y="2825058"/>
            <a:ext cx="3578087" cy="100482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ine Callout 1 12">
            <a:extLst>
              <a:ext uri="{FF2B5EF4-FFF2-40B4-BE49-F238E27FC236}">
                <a16:creationId xmlns="" xmlns:a16="http://schemas.microsoft.com/office/drawing/2014/main" id="{AB0FA451-424F-F24D-B0E1-D56B8A4245CB}"/>
              </a:ext>
            </a:extLst>
          </p:cNvPr>
          <p:cNvSpPr/>
          <p:nvPr/>
        </p:nvSpPr>
        <p:spPr>
          <a:xfrm>
            <a:off x="7051277" y="1989333"/>
            <a:ext cx="1749287" cy="871403"/>
          </a:xfrm>
          <a:prstGeom prst="borderCallout1">
            <a:avLst>
              <a:gd name="adj1" fmla="val 100872"/>
              <a:gd name="adj2" fmla="val 43182"/>
              <a:gd name="adj3" fmla="val 258496"/>
              <a:gd name="adj4" fmla="val 290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After: Tái thông hoàn toàn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6A7B9B9-E95B-5A42-94FF-CB90F3AEA878}"/>
              </a:ext>
            </a:extLst>
          </p:cNvPr>
          <p:cNvCxnSpPr>
            <a:cxnSpLocks/>
          </p:cNvCxnSpPr>
          <p:nvPr/>
        </p:nvCxnSpPr>
        <p:spPr>
          <a:xfrm>
            <a:off x="7803911" y="2860736"/>
            <a:ext cx="1817167" cy="132695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57385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DA5DFD-8F63-FE41-A5BE-53A6AFB9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Mục tiêu</a:t>
            </a:r>
            <a:br>
              <a:rPr lang="x-none" dirty="0"/>
            </a:br>
            <a:r>
              <a:rPr lang="x-none" sz="3600" dirty="0"/>
              <a:t>Sau khi học bài này, sinh viên có khả năng</a:t>
            </a:r>
            <a:endParaRPr lang="x-non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B823A9B5-61BF-A54A-8AF9-E2CB822591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8712" y="2222287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80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A20043B0-EF09-D043-BE81-EF55ED709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9FE4BE-94F8-914C-910E-DA8F243A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x-none" dirty="0"/>
              <a:t>Điều trị sau tái thông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6945507-2C3B-224F-A2EF-CAC0A08C6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1848510"/>
            <a:ext cx="5185873" cy="4562302"/>
          </a:xfrm>
        </p:spPr>
        <p:txBody>
          <a:bodyPr>
            <a:normAutofit fontScale="92500"/>
          </a:bodyPr>
          <a:lstStyle/>
          <a:p>
            <a:r>
              <a:rPr lang="x-none" dirty="0"/>
              <a:t>Nhập đơn vị đột quỵ</a:t>
            </a:r>
          </a:p>
          <a:p>
            <a:r>
              <a:rPr lang="x-none" dirty="0"/>
              <a:t>Đề phòng các biến chứng sớm</a:t>
            </a:r>
          </a:p>
          <a:p>
            <a:pPr lvl="1"/>
            <a:r>
              <a:rPr lang="x-none" dirty="0"/>
              <a:t>Biến chứng do dùng rtPA: Phản vệ, phù mạch (phù Quinck), xuất huyết (nội sọ, ngoài sọ)</a:t>
            </a:r>
          </a:p>
          <a:p>
            <a:pPr lvl="1"/>
            <a:r>
              <a:rPr lang="x-none" dirty="0"/>
              <a:t>Các biến chứng sớm khác: </a:t>
            </a:r>
          </a:p>
          <a:p>
            <a:pPr lvl="2"/>
            <a:r>
              <a:rPr lang="x-none" dirty="0"/>
              <a:t>Phù não do nhồi máu não diện rộng</a:t>
            </a:r>
          </a:p>
          <a:p>
            <a:pPr lvl="2"/>
            <a:r>
              <a:rPr lang="x-none" dirty="0"/>
              <a:t>Chuyển dạng xuất huyết</a:t>
            </a:r>
          </a:p>
          <a:p>
            <a:pPr lvl="2"/>
            <a:r>
              <a:rPr lang="x-none" dirty="0"/>
              <a:t>Xuất huyết những nơi khác</a:t>
            </a:r>
          </a:p>
          <a:p>
            <a:pPr lvl="2"/>
            <a:r>
              <a:rPr lang="x-none" dirty="0"/>
              <a:t>Nhồi máu não tái phát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EB31169-6D48-F94E-8C6F-1FE3B40AE7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x-none" dirty="0"/>
              <a:t>Theo dõi những gì?</a:t>
            </a:r>
          </a:p>
          <a:p>
            <a:pPr lvl="1"/>
            <a:r>
              <a:rPr lang="x-none" dirty="0"/>
              <a:t>24 giờ đầu: theo dõi sinh hiệu, nhức đầu, ý thức (GCS), khiếm khuyết thần kinh (NIHSS)</a:t>
            </a:r>
          </a:p>
          <a:p>
            <a:pPr lvl="1"/>
            <a:r>
              <a:rPr lang="x-none" dirty="0"/>
              <a:t>Phản vệ, phù Quinck: khó thở, tim nhanh, huyết áp tụt</a:t>
            </a:r>
          </a:p>
          <a:p>
            <a:pPr lvl="1"/>
            <a:r>
              <a:rPr lang="x-none" dirty="0"/>
              <a:t>Xuất huyết não, phù não: Nhức đầu, huyết áp tăng, giảm ý thức, tăng điểm NIHSS</a:t>
            </a:r>
          </a:p>
          <a:p>
            <a:r>
              <a:rPr lang="x-none" dirty="0"/>
              <a:t>Chăm sóc Điều trị những gì?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146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726F03-9FF0-454D-9BBD-0B0BDD2F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x-none" dirty="0"/>
              <a:t>Chăm sóc điều trị trong giai đoạn cấp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059623-F1B7-5F4B-A403-7FF7EECFE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1848510"/>
            <a:ext cx="5185873" cy="4562302"/>
          </a:xfrm>
        </p:spPr>
        <p:txBody>
          <a:bodyPr>
            <a:normAutofit fontScale="85000" lnSpcReduction="20000"/>
          </a:bodyPr>
          <a:lstStyle/>
          <a:p>
            <a:r>
              <a:rPr lang="x-none" dirty="0"/>
              <a:t>24 giờ đầu sau điều trị tiêu sợi huyết:</a:t>
            </a:r>
          </a:p>
          <a:p>
            <a:pPr lvl="1"/>
            <a:r>
              <a:rPr lang="x-none" dirty="0"/>
              <a:t>Nhịn ăn</a:t>
            </a:r>
          </a:p>
          <a:p>
            <a:pPr lvl="1"/>
            <a:r>
              <a:rPr lang="x-none" dirty="0"/>
              <a:t>Không dùng thuốc chống tiểu cầu, kháng đông</a:t>
            </a:r>
          </a:p>
          <a:p>
            <a:pPr lvl="1"/>
            <a:r>
              <a:rPr lang="x-none" dirty="0"/>
              <a:t>Không đặt sonde tiểu, sonde dạ dày nếu không trong tình huống bắt buộc</a:t>
            </a:r>
          </a:p>
          <a:p>
            <a:r>
              <a:rPr lang="x-none" dirty="0"/>
              <a:t>Nuốt sặc và viêm phổi hít</a:t>
            </a:r>
          </a:p>
          <a:p>
            <a:pPr lvl="1"/>
            <a:r>
              <a:rPr lang="x-none" dirty="0"/>
              <a:t>Nhịn ăn trong những giờ đầu (đến 24h)</a:t>
            </a:r>
          </a:p>
          <a:p>
            <a:pPr lvl="1"/>
            <a:r>
              <a:rPr lang="x-none" dirty="0"/>
              <a:t>Test nuốt: không cho ăn, uống, kể cả uống thuốc, nếu chưa làm test nuốt</a:t>
            </a:r>
          </a:p>
          <a:p>
            <a:pPr lvl="1"/>
            <a:r>
              <a:rPr lang="x-none" dirty="0"/>
              <a:t>Test nuốt thất bại: đặt sonde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5E4A810-1D9B-1241-ADB9-F64B81F37E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x-none" dirty="0"/>
              <a:t>Huyết khối tĩnh mạch sâu và thuyên tắc phổi</a:t>
            </a:r>
          </a:p>
          <a:p>
            <a:pPr lvl="1"/>
            <a:r>
              <a:rPr lang="x-none" dirty="0"/>
              <a:t>Dịch chuyển sớm nếu tình trạng cho phép</a:t>
            </a:r>
          </a:p>
          <a:p>
            <a:pPr lvl="1"/>
            <a:r>
              <a:rPr lang="x-none" dirty="0"/>
              <a:t>Đánh giá nguy cơ huyết khối TM sâu (thang điểm PADUA), nếu nguy cơ cao, dùng biện pháp dự phòng</a:t>
            </a:r>
          </a:p>
          <a:p>
            <a:pPr lvl="2"/>
            <a:r>
              <a:rPr lang="x-none" dirty="0"/>
              <a:t>Heparin TLPT thấp (enoxaparin TDD)</a:t>
            </a:r>
          </a:p>
          <a:p>
            <a:pPr lvl="2"/>
            <a:r>
              <a:rPr lang="x-none" dirty="0"/>
              <a:t>Dụng cụ ép khí ngắt quãng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1557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7E4909-A841-754D-AE39-2596FA1F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x-none" dirty="0"/>
              <a:t>Chăm sóc điều trị trong giai đoạn cấp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CB3A628-65DD-4341-99F2-8C5903D17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1848510"/>
            <a:ext cx="5368703" cy="4192851"/>
          </a:xfrm>
        </p:spPr>
        <p:txBody>
          <a:bodyPr>
            <a:normAutofit fontScale="92500" lnSpcReduction="10000"/>
          </a:bodyPr>
          <a:lstStyle/>
          <a:p>
            <a:r>
              <a:rPr lang="x-none" dirty="0"/>
              <a:t>Thở oxy: khi SpO2 giảm &lt;94%</a:t>
            </a:r>
          </a:p>
          <a:p>
            <a:r>
              <a:rPr lang="x-none" dirty="0"/>
              <a:t>Kiểm soát huyết áp trong giai đoạn cấp</a:t>
            </a:r>
          </a:p>
          <a:p>
            <a:pPr lvl="1"/>
            <a:r>
              <a:rPr lang="x-none" dirty="0"/>
              <a:t>24 giờ sau rtPA: HA ≤ 180/105</a:t>
            </a:r>
          </a:p>
          <a:p>
            <a:pPr lvl="1"/>
            <a:r>
              <a:rPr lang="x-none" dirty="0"/>
              <a:t>NMN không rtPA: HA ≤ 220/120</a:t>
            </a:r>
          </a:p>
          <a:p>
            <a:pPr lvl="1"/>
            <a:r>
              <a:rPr lang="x-none" dirty="0"/>
              <a:t>XHN: HA 140-180/90</a:t>
            </a:r>
          </a:p>
          <a:p>
            <a:r>
              <a:rPr lang="x-none" dirty="0"/>
              <a:t>PHCN:</a:t>
            </a:r>
          </a:p>
          <a:p>
            <a:pPr lvl="1"/>
            <a:r>
              <a:rPr lang="x-none" dirty="0"/>
              <a:t>Đánh giá sớm ngay ngày đầu </a:t>
            </a:r>
          </a:p>
          <a:p>
            <a:pPr lvl="1"/>
            <a:r>
              <a:rPr lang="x-none" dirty="0"/>
              <a:t>Tập sớm tuỳ tình trạng của BN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534D1C3-C763-434F-9ACD-91D7BC5F7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x-none" dirty="0"/>
              <a:t>Dùng thuốc chống huyết khối</a:t>
            </a:r>
          </a:p>
          <a:p>
            <a:pPr lvl="1"/>
            <a:r>
              <a:rPr lang="x-none" dirty="0"/>
              <a:t>Không dùng trong 24 giờ đầu sau rtPA</a:t>
            </a:r>
          </a:p>
          <a:p>
            <a:pPr lvl="1"/>
            <a:r>
              <a:rPr lang="x-none" dirty="0"/>
              <a:t>Thuốc kháng đông: dành cho lấp mạch từ tim (vd. rung nhĩ), trì hoãn khởi đầu do nguy cơ xuất huyết não</a:t>
            </a:r>
          </a:p>
          <a:p>
            <a:pPr lvl="1"/>
            <a:r>
              <a:rPr lang="x-none" dirty="0"/>
              <a:t>Thuốc chống tiểu cầu: cho NMN không do lấp mạch từ tim, khởi đầu ngay nếu không dùng rtPA, sau 24 giờ nếu dùng rtPA</a:t>
            </a:r>
          </a:p>
          <a:p>
            <a:r>
              <a:rPr lang="x-none" dirty="0"/>
              <a:t>Statin: Cho mọi BN nhồi máu não, nhất là không lấp mạch từ tim</a:t>
            </a:r>
          </a:p>
        </p:txBody>
      </p:sp>
    </p:spTree>
    <p:extLst>
      <p:ext uri="{BB962C8B-B14F-4D97-AF65-F5344CB8AC3E}">
        <p14:creationId xmlns:p14="http://schemas.microsoft.com/office/powerpoint/2010/main" val="253626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DA5DFD-8F63-FE41-A5BE-53A6AFB9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Mục tiêu</a:t>
            </a:r>
            <a:br>
              <a:rPr lang="x-none" dirty="0"/>
            </a:br>
            <a:r>
              <a:rPr lang="x-none" sz="3600" dirty="0"/>
              <a:t>Sau khi học bài này, sinh viên có khả năng</a:t>
            </a:r>
            <a:endParaRPr lang="x-non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B823A9B5-61BF-A54A-8AF9-E2CB822591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8712" y="2222287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7322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239CA643-962B-0D4D-86A2-2CCC3C63A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6D7B8632-A612-8C40-AFDC-81A437A28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76F13A14-F9F3-6C4F-8900-2691F570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C9D472-39A6-104F-9FF9-95336B77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NMN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C020C90-26F2-0F4B-B094-0749D747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49B0-405F-9B4B-9F0F-E21DF7511029}" type="datetime12">
              <a:rPr lang="vi-VN" altLang="x-none" smtClean="0"/>
              <a:pPr/>
              <a:t>00:03</a:t>
            </a:fld>
            <a:endParaRPr lang="en-US" altLang="x-none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="" xmlns:a16="http://schemas.microsoft.com/office/drawing/2014/main" id="{4C0C002A-4663-AF45-BDBC-15D60AD17B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223833"/>
              </p:ext>
            </p:extLst>
          </p:nvPr>
        </p:nvGraphicFramePr>
        <p:xfrm>
          <a:off x="3215624" y="2027581"/>
          <a:ext cx="8340272" cy="3887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4475">
                  <a:extLst>
                    <a:ext uri="{9D8B030D-6E8A-4147-A177-3AD203B41FA5}">
                      <a16:colId xmlns="" xmlns:a16="http://schemas.microsoft.com/office/drawing/2014/main" val="1182807700"/>
                    </a:ext>
                  </a:extLst>
                </a:gridCol>
                <a:gridCol w="941345">
                  <a:extLst>
                    <a:ext uri="{9D8B030D-6E8A-4147-A177-3AD203B41FA5}">
                      <a16:colId xmlns="" xmlns:a16="http://schemas.microsoft.com/office/drawing/2014/main" val="1466335442"/>
                    </a:ext>
                  </a:extLst>
                </a:gridCol>
                <a:gridCol w="1023700">
                  <a:extLst>
                    <a:ext uri="{9D8B030D-6E8A-4147-A177-3AD203B41FA5}">
                      <a16:colId xmlns="" xmlns:a16="http://schemas.microsoft.com/office/drawing/2014/main" val="2491450391"/>
                    </a:ext>
                  </a:extLst>
                </a:gridCol>
                <a:gridCol w="827240">
                  <a:extLst>
                    <a:ext uri="{9D8B030D-6E8A-4147-A177-3AD203B41FA5}">
                      <a16:colId xmlns="" xmlns:a16="http://schemas.microsoft.com/office/drawing/2014/main" val="2266828743"/>
                    </a:ext>
                  </a:extLst>
                </a:gridCol>
                <a:gridCol w="1203512">
                  <a:extLst>
                    <a:ext uri="{9D8B030D-6E8A-4147-A177-3AD203B41FA5}">
                      <a16:colId xmlns="" xmlns:a16="http://schemas.microsoft.com/office/drawing/2014/main" val="3704813251"/>
                    </a:ext>
                  </a:extLst>
                </a:gridCol>
              </a:tblGrid>
              <a:tr h="528462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Đặc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điểm</a:t>
                      </a:r>
                      <a:endParaRPr lang="en-US" sz="1800" dirty="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XVĐM lớn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45" marR="20745" marT="20745" marB="2074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Lấp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mạch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từ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tim</a:t>
                      </a:r>
                      <a:endParaRPr lang="en-US" sz="1800" dirty="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45" marR="20745" marT="20745" marB="2074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Bệnh</a:t>
                      </a:r>
                      <a:r>
                        <a:rPr lang="en-US" sz="1600" dirty="0">
                          <a:effectLst/>
                        </a:rPr>
                        <a:t> ĐM </a:t>
                      </a:r>
                      <a:r>
                        <a:rPr lang="en-US" sz="1600" dirty="0" err="1">
                          <a:effectLst/>
                        </a:rPr>
                        <a:t>nhỏ</a:t>
                      </a:r>
                      <a:endParaRPr lang="en-US" sz="1800" dirty="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45" marR="20745" marT="20745" marB="2074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Nguyên nhân khác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45" marR="20745" marT="20745" marB="20745"/>
                </a:tc>
                <a:extLst>
                  <a:ext uri="{0D108BD9-81ED-4DB2-BD59-A6C34878D82A}">
                    <a16:rowId xmlns="" xmlns:a16="http://schemas.microsoft.com/office/drawing/2014/main" val="4238905519"/>
                  </a:ext>
                </a:extLst>
              </a:tr>
              <a:tr h="905934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Lâm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sàng</a:t>
                      </a:r>
                      <a:endParaRPr lang="en-US" sz="1800" dirty="0">
                        <a:effectLst/>
                      </a:endParaRPr>
                    </a:p>
                    <a:p>
                      <a:pPr marL="342900" lvl="0" indent="-342900" algn="just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114300" algn="l"/>
                          <a:tab pos="2700655" algn="ctr"/>
                        </a:tabLst>
                      </a:pPr>
                      <a:r>
                        <a:rPr lang="en-US" sz="1600" dirty="0">
                          <a:effectLst/>
                        </a:rPr>
                        <a:t>RL </a:t>
                      </a:r>
                      <a:r>
                        <a:rPr lang="en-US" sz="1600" dirty="0" err="1">
                          <a:effectLst/>
                        </a:rPr>
                        <a:t>chức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năng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vỏ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não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hoặc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tiểu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não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en-US" sz="1800" dirty="0">
                        <a:effectLst/>
                      </a:endParaRPr>
                    </a:p>
                    <a:p>
                      <a:pPr marL="342900" lvl="0" indent="-342900" algn="just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114300" algn="l"/>
                          <a:tab pos="2700655" algn="ctr"/>
                        </a:tabLst>
                      </a:pPr>
                      <a:r>
                        <a:rPr lang="en-US" sz="1600" dirty="0" err="1">
                          <a:effectLst/>
                        </a:rPr>
                        <a:t>Hội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chứng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lỗ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khuyết</a:t>
                      </a:r>
                      <a:endParaRPr lang="en-US" sz="1800" dirty="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+/-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+/-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extLst>
                  <a:ext uri="{0D108BD9-81ED-4DB2-BD59-A6C34878D82A}">
                    <a16:rowId xmlns="" xmlns:a16="http://schemas.microsoft.com/office/drawing/2014/main" val="2566773599"/>
                  </a:ext>
                </a:extLst>
              </a:tr>
              <a:tr h="122643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Hình ảnh học</a:t>
                      </a:r>
                      <a:endParaRPr lang="en-US" sz="1800">
                        <a:effectLst/>
                      </a:endParaRPr>
                    </a:p>
                    <a:p>
                      <a:pPr marL="342900" lvl="0" indent="-342900" algn="just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114300" algn="l"/>
                          <a:tab pos="2700655" algn="ctr"/>
                        </a:tabLst>
                      </a:pPr>
                      <a:r>
                        <a:rPr lang="en-US" sz="1600">
                          <a:effectLst/>
                        </a:rPr>
                        <a:t>NMN vỏ não, tiểu não, thân não, dưới vỏ &gt;1,5cm.</a:t>
                      </a:r>
                      <a:endParaRPr lang="en-US" sz="1800">
                        <a:effectLst/>
                      </a:endParaRPr>
                    </a:p>
                    <a:p>
                      <a:pPr marL="342900" lvl="0" indent="-342900" algn="just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114300" algn="l"/>
                          <a:tab pos="2700655" algn="ctr"/>
                        </a:tabLst>
                      </a:pPr>
                      <a:r>
                        <a:rPr lang="en-US" sz="1600">
                          <a:effectLst/>
                        </a:rPr>
                        <a:t>NMN dưới vỏ, thân não &lt;1,5cm.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+/-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+/-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+/-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extLst>
                  <a:ext uri="{0D108BD9-81ED-4DB2-BD59-A6C34878D82A}">
                    <a16:rowId xmlns="" xmlns:a16="http://schemas.microsoft.com/office/drawing/2014/main" val="3842458328"/>
                  </a:ext>
                </a:extLst>
              </a:tr>
              <a:tr h="122643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Cận lâm sàng khác</a:t>
                      </a:r>
                      <a:endParaRPr lang="en-US" sz="1800">
                        <a:effectLst/>
                      </a:endParaRPr>
                    </a:p>
                    <a:p>
                      <a:pPr marL="342900" lvl="0" indent="-342900" algn="just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114300" algn="l"/>
                          <a:tab pos="2700655" algn="ctr"/>
                        </a:tabLst>
                      </a:pPr>
                      <a:r>
                        <a:rPr lang="en-US" sz="1600">
                          <a:effectLst/>
                        </a:rPr>
                        <a:t>Hẹp ĐM cảnh trong đoạn ngoài sọ</a:t>
                      </a:r>
                      <a:endParaRPr lang="en-US" sz="1800">
                        <a:effectLst/>
                      </a:endParaRPr>
                    </a:p>
                    <a:p>
                      <a:pPr marL="342900" lvl="0" indent="-342900" algn="just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114300" algn="l"/>
                          <a:tab pos="2700655" algn="ctr"/>
                        </a:tabLst>
                      </a:pPr>
                      <a:r>
                        <a:rPr lang="en-US" sz="1600">
                          <a:effectLst/>
                        </a:rPr>
                        <a:t>Nguồn thuyên tắc từ tim</a:t>
                      </a:r>
                      <a:endParaRPr lang="en-US" sz="1800">
                        <a:effectLst/>
                      </a:endParaRPr>
                    </a:p>
                    <a:p>
                      <a:pPr marL="342900" lvl="0" indent="-342900" algn="just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114300" algn="l"/>
                          <a:tab pos="2700655" algn="ctr"/>
                        </a:tabLst>
                      </a:pPr>
                      <a:r>
                        <a:rPr lang="en-US" sz="1600">
                          <a:effectLst/>
                        </a:rPr>
                        <a:t>Bất thường khác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+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+</a:t>
                      </a:r>
                      <a:endParaRPr lang="en-US" sz="1800" dirty="0">
                        <a:effectLst/>
                        <a:latin typeface="VNI-Ti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6" marR="80016" marT="0" marB="0"/>
                </a:tc>
                <a:extLst>
                  <a:ext uri="{0D108BD9-81ED-4DB2-BD59-A6C34878D82A}">
                    <a16:rowId xmlns="" xmlns:a16="http://schemas.microsoft.com/office/drawing/2014/main" val="1783759566"/>
                  </a:ext>
                </a:extLst>
              </a:tr>
            </a:tbl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="" xmlns:a16="http://schemas.microsoft.com/office/drawing/2014/main" id="{AB4B2237-1A42-CF40-A8F2-A85685D6948D}"/>
              </a:ext>
            </a:extLst>
          </p:cNvPr>
          <p:cNvSpPr/>
          <p:nvPr/>
        </p:nvSpPr>
        <p:spPr>
          <a:xfrm>
            <a:off x="473875" y="3048440"/>
            <a:ext cx="1800200" cy="792088"/>
          </a:xfrm>
          <a:prstGeom prst="wedgeRoundRectCallout">
            <a:avLst>
              <a:gd name="adj1" fmla="val 95359"/>
              <a:gd name="adj2" fmla="val 74795"/>
              <a:gd name="adj3" fmla="val 16667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: CT/MRI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="" xmlns:a16="http://schemas.microsoft.com/office/drawing/2014/main" id="{9ABFE979-CB28-8B46-876A-1DDA05528C83}"/>
              </a:ext>
            </a:extLst>
          </p:cNvPr>
          <p:cNvSpPr/>
          <p:nvPr/>
        </p:nvSpPr>
        <p:spPr>
          <a:xfrm>
            <a:off x="480243" y="1988840"/>
            <a:ext cx="1800200" cy="792088"/>
          </a:xfrm>
          <a:prstGeom prst="wedgeRoundRectCallout">
            <a:avLst>
              <a:gd name="adj1" fmla="val 93159"/>
              <a:gd name="adj2" fmla="val 46391"/>
              <a:gd name="adj3" fmla="val 16667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="" xmlns:a16="http://schemas.microsoft.com/office/drawing/2014/main" id="{3ADD6883-6F88-AA44-BFA1-512190DB3383}"/>
              </a:ext>
            </a:extLst>
          </p:cNvPr>
          <p:cNvSpPr/>
          <p:nvPr/>
        </p:nvSpPr>
        <p:spPr>
          <a:xfrm>
            <a:off x="473875" y="4093483"/>
            <a:ext cx="1800200" cy="792088"/>
          </a:xfrm>
          <a:prstGeom prst="wedgeRoundRectCallout">
            <a:avLst>
              <a:gd name="adj1" fmla="val 90205"/>
              <a:gd name="adj2" fmla="val 85320"/>
              <a:gd name="adj3" fmla="val 16667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: CTA/MRA, SA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="" xmlns:a16="http://schemas.microsoft.com/office/drawing/2014/main" id="{DB072868-28A1-0748-8319-AAC3700A1D45}"/>
              </a:ext>
            </a:extLst>
          </p:cNvPr>
          <p:cNvSpPr/>
          <p:nvPr/>
        </p:nvSpPr>
        <p:spPr>
          <a:xfrm>
            <a:off x="473875" y="5170716"/>
            <a:ext cx="1872208" cy="1272255"/>
          </a:xfrm>
          <a:prstGeom prst="wedgeRoundRectCallout">
            <a:avLst>
              <a:gd name="adj1" fmla="val 84526"/>
              <a:gd name="adj2" fmla="val -18318"/>
              <a:gd name="adj3" fmla="val 16667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: ECG (+</a:t>
            </a:r>
            <a:r>
              <a:rPr lang="en-US" dirty="0" err="1"/>
              <a:t>holter</a:t>
            </a:r>
            <a:r>
              <a:rPr lang="en-US" dirty="0"/>
              <a:t>), SA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, SAT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quản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0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0CA433-E219-EC40-BA84-52A2EB5D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Điều trị dự phòng theo nguyên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360535-E1CF-1546-B561-55D331735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48510"/>
            <a:ext cx="10554574" cy="4671343"/>
          </a:xfrm>
        </p:spPr>
        <p:txBody>
          <a:bodyPr>
            <a:normAutofit fontScale="85000" lnSpcReduction="20000"/>
          </a:bodyPr>
          <a:lstStyle/>
          <a:p>
            <a:r>
              <a:rPr lang="x-none" dirty="0"/>
              <a:t>Kiểm soát các yếu tố nguy cơ</a:t>
            </a:r>
          </a:p>
          <a:p>
            <a:r>
              <a:rPr lang="x-none" dirty="0"/>
              <a:t>Thuốc chống huyết khối</a:t>
            </a:r>
          </a:p>
          <a:p>
            <a:pPr lvl="1"/>
            <a:r>
              <a:rPr lang="x-none" dirty="0"/>
              <a:t>Thuốc chống tiểu cầu: Aspirin (75-325mg), Clopidogrel (75mg), Aspirin+ Dipyridamol (hiện không có thuốc), Cilostazol (100 mg x2)</a:t>
            </a:r>
          </a:p>
          <a:p>
            <a:pPr lvl="1"/>
            <a:r>
              <a:rPr lang="x-none" dirty="0"/>
              <a:t>Thuốc chống tiểu cầu kép: Aspirin + Clopidogrel, dùng cho </a:t>
            </a:r>
          </a:p>
          <a:p>
            <a:pPr lvl="2"/>
            <a:r>
              <a:rPr lang="x-none" dirty="0"/>
              <a:t>Cơn thoáng TMN nguy cơ cao, hoặc ĐQ nhẹ (TMCB): khởi đầu trong 24 giờ, kéo dài 21 ngày</a:t>
            </a:r>
          </a:p>
          <a:p>
            <a:pPr lvl="2"/>
            <a:r>
              <a:rPr lang="x-none" dirty="0"/>
              <a:t>Hẹp ĐM nội sọ nặng (&gt;70%) có triệu chứng: khởi đầu trong 1 tháng, kéo dài 90 ngày</a:t>
            </a:r>
          </a:p>
          <a:p>
            <a:pPr lvl="1"/>
            <a:r>
              <a:rPr lang="x-none" dirty="0"/>
              <a:t>Thuốc kháng đông: dùng cho lấp mạch từ tim (vd rung nhĩ), gồm kháng vitamin K (mục tiêu INR 2.0-3.0), và NOACs (dabigatran, rivaroxaban, apixaban)</a:t>
            </a:r>
          </a:p>
          <a:p>
            <a:r>
              <a:rPr lang="x-none" dirty="0"/>
              <a:t>Statin: 2 loại hiệu lực mạnh được khuyến cáo là Atorvastatin và Rosuvastatin</a:t>
            </a:r>
          </a:p>
          <a:p>
            <a:r>
              <a:rPr lang="x-none" dirty="0"/>
              <a:t>Phẫu thuật bóc nội mạch / nong stent ĐM cảnh hẹp nặng bên có triệu chứng (ĐQ)</a:t>
            </a:r>
          </a:p>
        </p:txBody>
      </p:sp>
    </p:spTree>
    <p:extLst>
      <p:ext uri="{BB962C8B-B14F-4D97-AF65-F5344CB8AC3E}">
        <p14:creationId xmlns:p14="http://schemas.microsoft.com/office/powerpoint/2010/main" val="2059906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ACC88A-896B-9444-B966-C8E6E2A8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338147"/>
            <a:ext cx="10450552" cy="970450"/>
          </a:xfrm>
        </p:spPr>
        <p:txBody>
          <a:bodyPr/>
          <a:lstStyle/>
          <a:p>
            <a:r>
              <a:rPr lang="x-none" dirty="0"/>
              <a:t>Bệnh án: </a:t>
            </a:r>
            <a:br>
              <a:rPr lang="x-none" dirty="0"/>
            </a:br>
            <a:r>
              <a:rPr lang="x-none" dirty="0"/>
              <a:t>1. Thông tin hành chánh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C6805F-3130-354A-8F59-8973332D0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Nguyễn TC - Nữ – 1957</a:t>
            </a:r>
          </a:p>
          <a:p>
            <a:r>
              <a:rPr lang="vi-VN" dirty="0"/>
              <a:t>Nơi ở: Long An</a:t>
            </a:r>
          </a:p>
          <a:p>
            <a:r>
              <a:rPr lang="vi-VN" dirty="0"/>
              <a:t>Nhập viện ngày 29/12/20xx, lúc 11h30</a:t>
            </a:r>
          </a:p>
          <a:p>
            <a:r>
              <a:rPr lang="vi-VN" dirty="0"/>
              <a:t>Lý do nhập viện: Yếu nửa người trái</a:t>
            </a:r>
            <a:endParaRPr lang="x-none" dirty="0"/>
          </a:p>
        </p:txBody>
      </p:sp>
      <p:sp>
        <p:nvSpPr>
          <p:cNvPr id="4" name="Hexagon 3">
            <a:extLst>
              <a:ext uri="{FF2B5EF4-FFF2-40B4-BE49-F238E27FC236}">
                <a16:creationId xmlns="" xmlns:a16="http://schemas.microsoft.com/office/drawing/2014/main" id="{347498D2-2019-4347-8AFA-E0AD1EB04AC3}"/>
              </a:ext>
            </a:extLst>
          </p:cNvPr>
          <p:cNvSpPr/>
          <p:nvPr/>
        </p:nvSpPr>
        <p:spPr>
          <a:xfrm>
            <a:off x="10800094" y="338147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74682672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DAAF39-0C1E-1E4A-A2A4-1F239EE6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325816"/>
            <a:ext cx="10571998" cy="970450"/>
          </a:xfrm>
        </p:spPr>
        <p:txBody>
          <a:bodyPr/>
          <a:lstStyle/>
          <a:p>
            <a:r>
              <a:rPr lang="x-none" dirty="0"/>
              <a:t>Câu hỏi thảo luận ngắn (MCQ): </a:t>
            </a:r>
            <a:br>
              <a:rPr lang="x-none" dirty="0"/>
            </a:br>
            <a:r>
              <a:rPr lang="x-none" dirty="0"/>
              <a:t>Vị trí tổn thương nào phù hợp?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EEDCCE-6E23-DB40-A52F-AC1E3A090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x-none" dirty="0"/>
              <a:t>Vỏ não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Bao trong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Đồi thị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Thân não (Trung não, Cầu Não, Hành Não)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Tuỷ cổ (nửa tuỷ cổ)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Ngoại biên</a:t>
            </a:r>
          </a:p>
        </p:txBody>
      </p:sp>
    </p:spTree>
    <p:extLst>
      <p:ext uri="{BB962C8B-B14F-4D97-AF65-F5344CB8AC3E}">
        <p14:creationId xmlns:p14="http://schemas.microsoft.com/office/powerpoint/2010/main" val="232976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5A2033-1BC7-6046-9FC9-621161A8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747226"/>
            <a:ext cx="9899753" cy="970450"/>
          </a:xfrm>
        </p:spPr>
        <p:txBody>
          <a:bodyPr/>
          <a:lstStyle/>
          <a:p>
            <a:r>
              <a:rPr lang="x-none" dirty="0"/>
              <a:t>Câu hỏi thảo luận:</a:t>
            </a:r>
            <a:br>
              <a:rPr lang="x-none" dirty="0"/>
            </a:br>
            <a:r>
              <a:rPr lang="x-none" dirty="0"/>
              <a:t>Bệnh nào có thể gây liệt nửa người (giả thuyết chẩn đoán)?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0185D02-606B-5F46-BB8F-A8828D810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0" y="2122079"/>
            <a:ext cx="4355454" cy="3638763"/>
          </a:xfrm>
        </p:spPr>
        <p:txBody>
          <a:bodyPr>
            <a:noAutofit/>
          </a:bodyPr>
          <a:lstStyle/>
          <a:p>
            <a:r>
              <a:rPr lang="x-none" dirty="0"/>
              <a:t>Hãy nêu các giả thuyết về loại bệnh có thể gây ra bệnh cảnh của bà C!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A6E648F-FE19-564D-99A1-0624355F0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1852" y="2029217"/>
            <a:ext cx="4842225" cy="438159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x-none" dirty="0"/>
              <a:t>Mạch máu (đột quỵ)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Chấn thương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Viêm, nhiễm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Hạ đường huyết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Khối choán chỗ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Động kinh</a:t>
            </a:r>
          </a:p>
          <a:p>
            <a:pPr marL="514350" indent="-514350">
              <a:buFont typeface="+mj-lt"/>
              <a:buAutoNum type="alphaUcPeriod"/>
            </a:pPr>
            <a:r>
              <a:rPr lang="x-none" dirty="0"/>
              <a:t>Migraine</a:t>
            </a:r>
          </a:p>
        </p:txBody>
      </p:sp>
    </p:spTree>
    <p:extLst>
      <p:ext uri="{BB962C8B-B14F-4D97-AF65-F5344CB8AC3E}">
        <p14:creationId xmlns:p14="http://schemas.microsoft.com/office/powerpoint/2010/main" val="37145670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40F988-C76D-F641-9FAF-07A9DEC9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2. Bệnh sử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EFF25E-ABB9-0049-82E4-20F056BE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48510"/>
            <a:ext cx="10000149" cy="4317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/>
              <a:t>Người bệnh và người nhà khai bệnh: </a:t>
            </a:r>
          </a:p>
          <a:p>
            <a:r>
              <a:rPr lang="vi-VN" dirty="0"/>
              <a:t>Khoảng 9g30 sáng ngày 29/12 người nhà thấy người bệnh đang sinh hoạt thì đột ngột yếu 1/2 (T), ngã ngang, nói đớ, méo miệng, vẫn tỉnh táo. </a:t>
            </a:r>
          </a:p>
          <a:p>
            <a:r>
              <a:rPr lang="vi-VN" dirty="0"/>
              <a:t>Trong quá trình bệnh, BN không sốt, không co giật, hoàn toàn tỉnh táo </a:t>
            </a:r>
          </a:p>
          <a:p>
            <a:r>
              <a:rPr lang="vi-VN" dirty="0"/>
              <a:t>Người bệnh được đưa đến nhập viện</a:t>
            </a:r>
          </a:p>
          <a:p>
            <a:r>
              <a:rPr lang="x-none" dirty="0"/>
              <a:t>Vào cấp cứu lúc 11 giờ 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2080D2B-1054-2F4E-A155-1B218D83D125}"/>
              </a:ext>
            </a:extLst>
          </p:cNvPr>
          <p:cNvSpPr txBox="1"/>
          <p:nvPr/>
        </p:nvSpPr>
        <p:spPr>
          <a:xfrm>
            <a:off x="7147933" y="65637"/>
            <a:ext cx="346707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dirty="0"/>
              <a:t>Nguyễn TC - Nữ – 1957</a:t>
            </a:r>
          </a:p>
          <a:p>
            <a:r>
              <a:rPr lang="vi-VN" dirty="0"/>
              <a:t>Nơi ở: Long An</a:t>
            </a:r>
          </a:p>
          <a:p>
            <a:r>
              <a:rPr lang="vi-VN" dirty="0"/>
              <a:t>NV ngày 29/12/20xx, lúc 11h30</a:t>
            </a:r>
          </a:p>
          <a:p>
            <a:r>
              <a:rPr lang="vi-VN" dirty="0"/>
              <a:t>Lý do nhập viện: Yếu nửa người trái đột ngột</a:t>
            </a:r>
            <a:endParaRPr lang="x-none" dirty="0"/>
          </a:p>
        </p:txBody>
      </p:sp>
      <p:sp>
        <p:nvSpPr>
          <p:cNvPr id="5" name="Hexagon 4">
            <a:extLst>
              <a:ext uri="{FF2B5EF4-FFF2-40B4-BE49-F238E27FC236}">
                <a16:creationId xmlns="" xmlns:a16="http://schemas.microsoft.com/office/drawing/2014/main" id="{7AEAACAF-81CF-D944-8B81-E9B3227CB7FE}"/>
              </a:ext>
            </a:extLst>
          </p:cNvPr>
          <p:cNvSpPr/>
          <p:nvPr/>
        </p:nvSpPr>
        <p:spPr>
          <a:xfrm>
            <a:off x="10818861" y="409490"/>
            <a:ext cx="1126274" cy="827763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010610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FC150D-64FE-574F-91A1-535B29A04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38147"/>
            <a:ext cx="10050066" cy="970450"/>
          </a:xfrm>
        </p:spPr>
        <p:txBody>
          <a:bodyPr/>
          <a:lstStyle/>
          <a:p>
            <a:r>
              <a:rPr lang="x-none" dirty="0"/>
              <a:t>Câu hỏi thảo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B5D075-0DF7-034B-9798-009BA807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x-none" dirty="0"/>
              <a:t>Sau khi có thông tin bệnh sử, hãy thảo luận tiếp:</a:t>
            </a:r>
          </a:p>
          <a:p>
            <a:pPr marL="0" indent="0">
              <a:buNone/>
            </a:pPr>
            <a:endParaRPr lang="x-none" dirty="0"/>
          </a:p>
          <a:p>
            <a:pPr marL="514350" indent="-514350">
              <a:buFont typeface="+mj-lt"/>
              <a:buAutoNum type="arabicPeriod"/>
            </a:pPr>
            <a:r>
              <a:rPr lang="x-none" dirty="0"/>
              <a:t>Các vị trí tổn thương nào còn phù hợp với bà C?</a:t>
            </a:r>
          </a:p>
          <a:p>
            <a:pPr marL="514350" indent="-514350">
              <a:buFont typeface="+mj-lt"/>
              <a:buAutoNum type="arabicPeriod"/>
            </a:pPr>
            <a:endParaRPr lang="x-none" dirty="0"/>
          </a:p>
          <a:p>
            <a:pPr marL="514350" indent="-514350">
              <a:buFont typeface="+mj-lt"/>
              <a:buAutoNum type="arabicPeriod"/>
            </a:pPr>
            <a:r>
              <a:rPr lang="x-none" dirty="0"/>
              <a:t>Bệnh nào có thể gây ra bệnh cảnh này (giả thuyết chẩn đoán)?</a:t>
            </a:r>
          </a:p>
        </p:txBody>
      </p:sp>
    </p:spTree>
    <p:extLst>
      <p:ext uri="{BB962C8B-B14F-4D97-AF65-F5344CB8AC3E}">
        <p14:creationId xmlns:p14="http://schemas.microsoft.com/office/powerpoint/2010/main" val="87320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3D15E9-3F31-0543-A26B-E433F744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0" y="425829"/>
            <a:ext cx="6567459" cy="970450"/>
          </a:xfrm>
        </p:spPr>
        <p:txBody>
          <a:bodyPr/>
          <a:lstStyle/>
          <a:p>
            <a:r>
              <a:rPr lang="x-none" dirty="0"/>
              <a:t>Trả lời: vị trí tổn thương gây liệt nửa người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2EB411-DD9F-FC4E-9C56-4AE977D1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991639"/>
            <a:ext cx="5656229" cy="3867160"/>
          </a:xfrm>
        </p:spPr>
        <p:txBody>
          <a:bodyPr>
            <a:normAutofit lnSpcReduction="10000"/>
          </a:bodyPr>
          <a:lstStyle/>
          <a:p>
            <a:r>
              <a:rPr lang="x-none" dirty="0">
                <a:solidFill>
                  <a:schemeClr val="tx2"/>
                </a:solidFill>
              </a:rPr>
              <a:t>Liệt trung ương:</a:t>
            </a:r>
          </a:p>
          <a:p>
            <a:pPr lvl="1"/>
            <a:r>
              <a:rPr lang="x-none" dirty="0">
                <a:solidFill>
                  <a:schemeClr val="tx2"/>
                </a:solidFill>
              </a:rPr>
              <a:t>Vỏ não vận động</a:t>
            </a:r>
          </a:p>
          <a:p>
            <a:pPr lvl="1"/>
            <a:r>
              <a:rPr lang="x-none" dirty="0">
                <a:solidFill>
                  <a:schemeClr val="tx2"/>
                </a:solidFill>
              </a:rPr>
              <a:t>Bao trong</a:t>
            </a:r>
          </a:p>
          <a:p>
            <a:pPr lvl="1"/>
            <a:r>
              <a:rPr lang="x-none" dirty="0">
                <a:solidFill>
                  <a:schemeClr val="tx2"/>
                </a:solidFill>
              </a:rPr>
              <a:t>Thân não</a:t>
            </a:r>
          </a:p>
          <a:p>
            <a:pPr lvl="1"/>
            <a:r>
              <a:rPr lang="x-none" dirty="0">
                <a:solidFill>
                  <a:schemeClr val="tx2"/>
                </a:solidFill>
              </a:rPr>
              <a:t>Tuỷ cổ cao (nửa tuỷ)</a:t>
            </a:r>
          </a:p>
          <a:p>
            <a:r>
              <a:rPr lang="x-none" dirty="0">
                <a:solidFill>
                  <a:schemeClr val="tx2"/>
                </a:solidFill>
              </a:rPr>
              <a:t>Liệt ngoại biên:</a:t>
            </a:r>
          </a:p>
          <a:p>
            <a:pPr lvl="1"/>
            <a:r>
              <a:rPr lang="x-none" dirty="0">
                <a:solidFill>
                  <a:schemeClr val="tx2"/>
                </a:solidFill>
              </a:rPr>
              <a:t>Thường không gây liệt nửa người (tay và chân một bên cùng lúc)</a:t>
            </a:r>
          </a:p>
        </p:txBody>
      </p:sp>
      <p:pic>
        <p:nvPicPr>
          <p:cNvPr id="4" name="Content Placeholder 19" descr="GP duong vogai vohanh.bmp">
            <a:extLst>
              <a:ext uri="{FF2B5EF4-FFF2-40B4-BE49-F238E27FC236}">
                <a16:creationId xmlns="" xmlns:a16="http://schemas.microsoft.com/office/drawing/2014/main" id="{E9B65E0A-6E48-9146-A317-CED49B847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6" t="1063"/>
          <a:stretch/>
        </p:blipFill>
        <p:spPr>
          <a:xfrm>
            <a:off x="6992872" y="25513"/>
            <a:ext cx="3714869" cy="680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6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6">
      <a:dk1>
        <a:srgbClr val="000000"/>
      </a:dk1>
      <a:lt1>
        <a:srgbClr val="FFFFFF"/>
      </a:lt1>
      <a:dk2>
        <a:srgbClr val="17406D"/>
      </a:dk2>
      <a:lt2>
        <a:srgbClr val="F8F6E3"/>
      </a:lt2>
      <a:accent1>
        <a:srgbClr val="0F6FC6"/>
      </a:accent1>
      <a:accent2>
        <a:srgbClr val="75D5FF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{C5CBE972-D502-3A42-BF16-E08AB5733C0D}tf10001121</Template>
  <TotalTime>8182</TotalTime>
  <Words>3802</Words>
  <Application>Microsoft Office PowerPoint</Application>
  <PresentationFormat>Widescreen</PresentationFormat>
  <Paragraphs>467</Paragraphs>
  <Slides>38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Times New Roman</vt:lpstr>
      <vt:lpstr>VNI-Times</vt:lpstr>
      <vt:lpstr>Wingdings</vt:lpstr>
      <vt:lpstr>Wingdings 2</vt:lpstr>
      <vt:lpstr>Quotable</vt:lpstr>
      <vt:lpstr>Ca lâm sàng liệt nửa người - 1 (Đột quỵ TMCB)</vt:lpstr>
      <vt:lpstr>Mục tiêu Sau khi học bài này, sinh viên có khả năng</vt:lpstr>
      <vt:lpstr>Mục tiêu Sau khi học bài này, sinh viên có khả năng</vt:lpstr>
      <vt:lpstr>Bệnh án:  1. Thông tin hành chánh</vt:lpstr>
      <vt:lpstr>Câu hỏi thảo luận ngắn (MCQ):  Vị trí tổn thương nào phù hợp?</vt:lpstr>
      <vt:lpstr>Câu hỏi thảo luận: Bệnh nào có thể gây liệt nửa người (giả thuyết chẩn đoán)?</vt:lpstr>
      <vt:lpstr>2. Bệnh sử</vt:lpstr>
      <vt:lpstr>Câu hỏi thảo luận</vt:lpstr>
      <vt:lpstr>Trả lời: vị trí tổn thương gây liệt nửa người</vt:lpstr>
      <vt:lpstr>Các loại bệnh gây liệt nửa người (giả thuyết chẩn đoán)?</vt:lpstr>
      <vt:lpstr>Nhắc lại: các loại bệnh gây liệt nửa người (giả thuyết chẩn đoán)?</vt:lpstr>
      <vt:lpstr>Các vị trí tổn thương        và giả thuyết chẩn đoán</vt:lpstr>
      <vt:lpstr>3. Tiền sử</vt:lpstr>
      <vt:lpstr>4. Khám thực thể</vt:lpstr>
      <vt:lpstr>Thang điểm NIHSS</vt:lpstr>
      <vt:lpstr>5. Tóm tắt bệnh án</vt:lpstr>
      <vt:lpstr>5. Tóm tắt bệnh án</vt:lpstr>
      <vt:lpstr>5. Tóm tắt bệnh án</vt:lpstr>
      <vt:lpstr>6a. Chẩn đoán: Đặt vấn đề – liệt kê vấn đề</vt:lpstr>
      <vt:lpstr>Nhắc lại: vị trí tổn thương gây liệt nửa người</vt:lpstr>
      <vt:lpstr>6b. Xác định chẩn đoán định khu</vt:lpstr>
      <vt:lpstr>6c. Chẩn đoán bệnh (nguyên nhân)</vt:lpstr>
      <vt:lpstr>Phát biểu chẩn đoán</vt:lpstr>
      <vt:lpstr>Mục tiêu Sau khi học bài này, sinh viên có khả năng</vt:lpstr>
      <vt:lpstr>7. Ra quyết định cấp cứu</vt:lpstr>
      <vt:lpstr>Hình ảnh CT scan não:  Cho được thông tin gì?</vt:lpstr>
      <vt:lpstr>Bảng kiểm điều trị rtPA</vt:lpstr>
      <vt:lpstr>Quy trình cấp cứu tái thông</vt:lpstr>
      <vt:lpstr>Quy trình cấp cứu tái thông</vt:lpstr>
      <vt:lpstr>CTA : tìm tắc ĐM lớn mCTA: (multiphase) đánh giá bàng hệ</vt:lpstr>
      <vt:lpstr>Quyết định điều trị tái thông bằng dụng cụ</vt:lpstr>
      <vt:lpstr>Mục tiêu Sau khi học bài này, sinh viên có khả năng</vt:lpstr>
      <vt:lpstr>Điều trị sau tái thông</vt:lpstr>
      <vt:lpstr>Chăm sóc điều trị trong giai đoạn cấp</vt:lpstr>
      <vt:lpstr>Chăm sóc điều trị trong giai đoạn cấp</vt:lpstr>
      <vt:lpstr>Mục tiêu Sau khi học bài này, sinh viên có khả năng</vt:lpstr>
      <vt:lpstr>Tìm nguyên nhân NMN như thế nào?</vt:lpstr>
      <vt:lpstr>Điều trị dự phòng theo nguyên nhân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Bệnh án 1</dc:title>
  <dc:creator>Nguyễn Bá Thắng</dc:creator>
  <cp:lastModifiedBy>Hải Đặng Nguyễn Minh</cp:lastModifiedBy>
  <cp:revision>33</cp:revision>
  <dcterms:created xsi:type="dcterms:W3CDTF">2020-03-15T16:55:34Z</dcterms:created>
  <dcterms:modified xsi:type="dcterms:W3CDTF">2021-01-13T17:12:16Z</dcterms:modified>
</cp:coreProperties>
</file>